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0" r:id="rId3"/>
    <p:sldId id="271" r:id="rId4"/>
    <p:sldId id="258" r:id="rId5"/>
    <p:sldId id="259" r:id="rId6"/>
    <p:sldId id="262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5" r:id="rId17"/>
    <p:sldId id="288" r:id="rId18"/>
    <p:sldId id="287" r:id="rId19"/>
    <p:sldId id="291" r:id="rId20"/>
    <p:sldId id="290" r:id="rId21"/>
    <p:sldId id="292" r:id="rId22"/>
    <p:sldId id="293" r:id="rId23"/>
    <p:sldId id="269" r:id="rId24"/>
    <p:sldId id="266" r:id="rId25"/>
  </p:sldIdLst>
  <p:sldSz cx="12192000" cy="6858000"/>
  <p:notesSz cx="6805613" cy="99441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4593E-AF18-40BD-99B9-8DB9DC054014}" type="doc">
      <dgm:prSet loTypeId="urn:microsoft.com/office/officeart/2005/8/layout/radial4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1AE2F42-69AD-47BC-9A74-77C11F770CAE}">
      <dgm:prSet phldrT="[Text]"/>
      <dgm:spPr/>
      <dgm:t>
        <a:bodyPr/>
        <a:lstStyle/>
        <a:p>
          <a:r>
            <a:rPr lang="hr-HR" i="1" dirty="0"/>
            <a:t>JCMS</a:t>
          </a:r>
        </a:p>
      </dgm:t>
    </dgm:pt>
    <dgm:pt modelId="{796B9DC2-95E4-4CC6-8025-FD80F58FFCBA}" type="parTrans" cxnId="{D0FAE9A7-40CC-4EA4-B8B2-7D0805995CD6}">
      <dgm:prSet/>
      <dgm:spPr/>
      <dgm:t>
        <a:bodyPr/>
        <a:lstStyle/>
        <a:p>
          <a:endParaRPr lang="hr-HR"/>
        </a:p>
      </dgm:t>
    </dgm:pt>
    <dgm:pt modelId="{AC0A23A8-201D-4A45-ADBE-EB1374036777}" type="sibTrans" cxnId="{D0FAE9A7-40CC-4EA4-B8B2-7D0805995CD6}">
      <dgm:prSet/>
      <dgm:spPr/>
      <dgm:t>
        <a:bodyPr/>
        <a:lstStyle/>
        <a:p>
          <a:endParaRPr lang="hr-HR"/>
        </a:p>
      </dgm:t>
    </dgm:pt>
    <dgm:pt modelId="{3823B98C-49B7-4E7F-8633-8A6A49C2658C}">
      <dgm:prSet phldrT="[Text]"/>
      <dgm:spPr>
        <a:solidFill>
          <a:srgbClr val="C00000"/>
        </a:solidFill>
      </dgm:spPr>
      <dgm:t>
        <a:bodyPr/>
        <a:lstStyle/>
        <a:p>
          <a:r>
            <a:rPr lang="hr-HR" dirty="0"/>
            <a:t>ePodnesak</a:t>
          </a:r>
        </a:p>
      </dgm:t>
    </dgm:pt>
    <dgm:pt modelId="{02DE73F9-DC66-48CC-B2D9-75EE41998501}" type="parTrans" cxnId="{F9524610-197A-4894-9E98-C0B6312CE7CD}">
      <dgm:prSet/>
      <dgm:spPr/>
      <dgm:t>
        <a:bodyPr/>
        <a:lstStyle/>
        <a:p>
          <a:endParaRPr lang="hr-HR"/>
        </a:p>
      </dgm:t>
    </dgm:pt>
    <dgm:pt modelId="{0D953513-F9F2-49DC-8C1C-7FBEE45B2D57}" type="sibTrans" cxnId="{F9524610-197A-4894-9E98-C0B6312CE7CD}">
      <dgm:prSet/>
      <dgm:spPr/>
      <dgm:t>
        <a:bodyPr/>
        <a:lstStyle/>
        <a:p>
          <a:endParaRPr lang="hr-HR"/>
        </a:p>
      </dgm:t>
    </dgm:pt>
    <dgm:pt modelId="{8E2172AB-EAF8-44D8-B939-38320B8A0A0B}">
      <dgm:prSet/>
      <dgm:spPr/>
      <dgm:t>
        <a:bodyPr/>
        <a:lstStyle/>
        <a:p>
          <a:r>
            <a:rPr lang="hr-HR" dirty="0" err="1"/>
            <a:t>eDokument</a:t>
          </a:r>
          <a:endParaRPr lang="hr-HR" dirty="0"/>
        </a:p>
      </dgm:t>
    </dgm:pt>
    <dgm:pt modelId="{EF2469EA-E164-4CE1-A863-5143153E613A}" type="parTrans" cxnId="{1D36611E-3D52-43D2-9AA3-57D12980BD7D}">
      <dgm:prSet/>
      <dgm:spPr/>
      <dgm:t>
        <a:bodyPr/>
        <a:lstStyle/>
        <a:p>
          <a:endParaRPr lang="hr-HR"/>
        </a:p>
      </dgm:t>
    </dgm:pt>
    <dgm:pt modelId="{C432F96B-3B5F-4AFD-9C98-A53A405FFF6B}" type="sibTrans" cxnId="{1D36611E-3D52-43D2-9AA3-57D12980BD7D}">
      <dgm:prSet/>
      <dgm:spPr/>
      <dgm:t>
        <a:bodyPr/>
        <a:lstStyle/>
        <a:p>
          <a:endParaRPr lang="hr-HR"/>
        </a:p>
      </dgm:t>
    </dgm:pt>
    <dgm:pt modelId="{DD0341DC-4C15-48D6-AED3-5791A82F36FA}">
      <dgm:prSet/>
      <dgm:spPr/>
      <dgm:t>
        <a:bodyPr/>
        <a:lstStyle/>
        <a:p>
          <a:r>
            <a:rPr lang="hr-HR" dirty="0"/>
            <a:t>ePredmet</a:t>
          </a:r>
        </a:p>
      </dgm:t>
    </dgm:pt>
    <dgm:pt modelId="{BE859F61-1A9C-4A6E-8A04-40DD377400CE}" type="parTrans" cxnId="{97EDC2DF-9D38-49C7-93D8-E00B33339D42}">
      <dgm:prSet/>
      <dgm:spPr/>
      <dgm:t>
        <a:bodyPr/>
        <a:lstStyle/>
        <a:p>
          <a:endParaRPr lang="hr-HR"/>
        </a:p>
      </dgm:t>
    </dgm:pt>
    <dgm:pt modelId="{6DD46E2E-3C12-4701-A25D-959F263BCC75}" type="sibTrans" cxnId="{97EDC2DF-9D38-49C7-93D8-E00B33339D42}">
      <dgm:prSet/>
      <dgm:spPr/>
      <dgm:t>
        <a:bodyPr/>
        <a:lstStyle/>
        <a:p>
          <a:endParaRPr lang="hr-HR"/>
        </a:p>
      </dgm:t>
    </dgm:pt>
    <dgm:pt modelId="{6C470BC2-15ED-4B19-90EC-8AC63054FEE5}">
      <dgm:prSet/>
      <dgm:spPr/>
      <dgm:t>
        <a:bodyPr/>
        <a:lstStyle/>
        <a:p>
          <a:r>
            <a:rPr lang="hr-HR" dirty="0" err="1"/>
            <a:t>eOtprema</a:t>
          </a:r>
          <a:r>
            <a:rPr lang="hr-HR" dirty="0"/>
            <a:t> </a:t>
          </a:r>
          <a:r>
            <a:rPr lang="hr-HR" dirty="0" err="1"/>
            <a:t>ePK</a:t>
          </a:r>
          <a:endParaRPr lang="hr-HR" dirty="0"/>
        </a:p>
      </dgm:t>
    </dgm:pt>
    <dgm:pt modelId="{D8714DA2-ADEE-45BE-AB02-2129DD78C000}" type="parTrans" cxnId="{22CC925E-DAEC-417F-81FA-0B90A01A8EE2}">
      <dgm:prSet/>
      <dgm:spPr/>
      <dgm:t>
        <a:bodyPr/>
        <a:lstStyle/>
        <a:p>
          <a:endParaRPr lang="hr-HR"/>
        </a:p>
      </dgm:t>
    </dgm:pt>
    <dgm:pt modelId="{85FA2A12-CEC2-4A72-80F5-7D0F0E0C410F}" type="sibTrans" cxnId="{22CC925E-DAEC-417F-81FA-0B90A01A8EE2}">
      <dgm:prSet/>
      <dgm:spPr/>
      <dgm:t>
        <a:bodyPr/>
        <a:lstStyle/>
        <a:p>
          <a:endParaRPr lang="hr-HR"/>
        </a:p>
      </dgm:t>
    </dgm:pt>
    <dgm:pt modelId="{829B91D8-D1BF-4F06-91F3-84D36CEC5295}">
      <dgm:prSet/>
      <dgm:spPr/>
      <dgm:t>
        <a:bodyPr/>
        <a:lstStyle/>
        <a:p>
          <a:r>
            <a:rPr lang="hr-HR" dirty="0"/>
            <a:t>Izvješća</a:t>
          </a:r>
        </a:p>
      </dgm:t>
    </dgm:pt>
    <dgm:pt modelId="{F0B2FBD3-A6BA-471B-A632-70EE471AB66A}" type="parTrans" cxnId="{8AC50A93-5F1F-46F6-B8F7-E1FB6ABB04D1}">
      <dgm:prSet/>
      <dgm:spPr/>
      <dgm:t>
        <a:bodyPr/>
        <a:lstStyle/>
        <a:p>
          <a:endParaRPr lang="hr-HR"/>
        </a:p>
      </dgm:t>
    </dgm:pt>
    <dgm:pt modelId="{6CCF32E0-50B1-4094-B628-6BF63EFA24B0}" type="sibTrans" cxnId="{8AC50A93-5F1F-46F6-B8F7-E1FB6ABB04D1}">
      <dgm:prSet/>
      <dgm:spPr/>
      <dgm:t>
        <a:bodyPr/>
        <a:lstStyle/>
        <a:p>
          <a:endParaRPr lang="hr-HR"/>
        </a:p>
      </dgm:t>
    </dgm:pt>
    <dgm:pt modelId="{24213C20-96E0-4AA3-BBC0-0EE645A68CBA}">
      <dgm:prSet/>
      <dgm:spPr/>
      <dgm:t>
        <a:bodyPr/>
        <a:lstStyle/>
        <a:p>
          <a:r>
            <a:rPr lang="hr-HR" dirty="0"/>
            <a:t>Procesi</a:t>
          </a:r>
        </a:p>
      </dgm:t>
    </dgm:pt>
    <dgm:pt modelId="{B23CC795-1F7B-4CE5-A215-70BEDD0FD1DE}" type="parTrans" cxnId="{8690D34B-FC82-43DF-8C3C-0A783864BDCC}">
      <dgm:prSet/>
      <dgm:spPr/>
      <dgm:t>
        <a:bodyPr/>
        <a:lstStyle/>
        <a:p>
          <a:endParaRPr lang="hr-HR"/>
        </a:p>
      </dgm:t>
    </dgm:pt>
    <dgm:pt modelId="{75124EB9-7017-4153-8C7B-E30B16FA93E1}" type="sibTrans" cxnId="{8690D34B-FC82-43DF-8C3C-0A783864BDCC}">
      <dgm:prSet/>
      <dgm:spPr/>
      <dgm:t>
        <a:bodyPr/>
        <a:lstStyle/>
        <a:p>
          <a:endParaRPr lang="hr-HR"/>
        </a:p>
      </dgm:t>
    </dgm:pt>
    <dgm:pt modelId="{FDEEF623-C271-49F7-8E0F-53E0860CA498}">
      <dgm:prSet/>
      <dgm:spPr/>
      <dgm:t>
        <a:bodyPr/>
        <a:lstStyle/>
        <a:p>
          <a:r>
            <a:rPr lang="hr-HR" dirty="0" err="1"/>
            <a:t>eUčilica</a:t>
          </a:r>
          <a:endParaRPr lang="hr-HR" dirty="0"/>
        </a:p>
      </dgm:t>
    </dgm:pt>
    <dgm:pt modelId="{433BABE8-CF4E-4093-B0D5-46C6394FDADE}" type="parTrans" cxnId="{156B1693-4705-4BA3-9226-F5FB7AAD7014}">
      <dgm:prSet/>
      <dgm:spPr/>
      <dgm:t>
        <a:bodyPr/>
        <a:lstStyle/>
        <a:p>
          <a:endParaRPr lang="en-US"/>
        </a:p>
      </dgm:t>
    </dgm:pt>
    <dgm:pt modelId="{F19259CF-E3C9-4ED3-8ADF-0935CCBC356D}" type="sibTrans" cxnId="{156B1693-4705-4BA3-9226-F5FB7AAD7014}">
      <dgm:prSet/>
      <dgm:spPr/>
      <dgm:t>
        <a:bodyPr/>
        <a:lstStyle/>
        <a:p>
          <a:endParaRPr lang="en-US"/>
        </a:p>
      </dgm:t>
    </dgm:pt>
    <dgm:pt modelId="{95B7B656-05AE-48F9-A161-042DEDD3F370}">
      <dgm:prSet/>
      <dgm:spPr/>
      <dgm:t>
        <a:bodyPr/>
        <a:lstStyle/>
        <a:p>
          <a:r>
            <a:rPr lang="hr-HR" dirty="0" err="1"/>
            <a:t>eSudac</a:t>
          </a:r>
          <a:endParaRPr lang="hr-HR" dirty="0"/>
        </a:p>
      </dgm:t>
    </dgm:pt>
    <dgm:pt modelId="{3AE0FB79-A542-47C4-B7EF-1574C2768B2D}" type="parTrans" cxnId="{0D39382C-D1A4-4513-A851-8BA8B2664DA8}">
      <dgm:prSet/>
      <dgm:spPr/>
      <dgm:t>
        <a:bodyPr/>
        <a:lstStyle/>
        <a:p>
          <a:endParaRPr lang="en-US"/>
        </a:p>
      </dgm:t>
    </dgm:pt>
    <dgm:pt modelId="{A111C18E-AAF9-4C5F-BCC2-9DEF4DC79944}" type="sibTrans" cxnId="{0D39382C-D1A4-4513-A851-8BA8B2664DA8}">
      <dgm:prSet/>
      <dgm:spPr/>
      <dgm:t>
        <a:bodyPr/>
        <a:lstStyle/>
        <a:p>
          <a:endParaRPr lang="en-US"/>
        </a:p>
      </dgm:t>
    </dgm:pt>
    <dgm:pt modelId="{D1EBE76B-32BA-4A6F-ACA7-ADD7C5E3525F}" type="pres">
      <dgm:prSet presAssocID="{D7F4593E-AF18-40BD-99B9-8DB9DC05401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582D97-1185-4154-8467-C1DD243475A6}" type="pres">
      <dgm:prSet presAssocID="{E1AE2F42-69AD-47BC-9A74-77C11F770CAE}" presName="centerShape" presStyleLbl="node0" presStyleIdx="0" presStyleCnt="1"/>
      <dgm:spPr/>
    </dgm:pt>
    <dgm:pt modelId="{A53AE3D7-E8F3-4486-8B3C-7414F4811725}" type="pres">
      <dgm:prSet presAssocID="{02DE73F9-DC66-48CC-B2D9-75EE41998501}" presName="parTrans" presStyleLbl="bgSibTrans2D1" presStyleIdx="0" presStyleCnt="8"/>
      <dgm:spPr/>
    </dgm:pt>
    <dgm:pt modelId="{EF29528C-57F9-4B9D-A2ED-527DC49C768A}" type="pres">
      <dgm:prSet presAssocID="{3823B98C-49B7-4E7F-8633-8A6A49C2658C}" presName="node" presStyleLbl="node1" presStyleIdx="0" presStyleCnt="8">
        <dgm:presLayoutVars>
          <dgm:bulletEnabled val="1"/>
        </dgm:presLayoutVars>
      </dgm:prSet>
      <dgm:spPr/>
    </dgm:pt>
    <dgm:pt modelId="{BBFC4BEF-90C2-4592-8A08-53F0CF089867}" type="pres">
      <dgm:prSet presAssocID="{EF2469EA-E164-4CE1-A863-5143153E613A}" presName="parTrans" presStyleLbl="bgSibTrans2D1" presStyleIdx="1" presStyleCnt="8"/>
      <dgm:spPr/>
    </dgm:pt>
    <dgm:pt modelId="{2F05A814-38AA-4406-8FF4-CE7CA57DF826}" type="pres">
      <dgm:prSet presAssocID="{8E2172AB-EAF8-44D8-B939-38320B8A0A0B}" presName="node" presStyleLbl="node1" presStyleIdx="1" presStyleCnt="8">
        <dgm:presLayoutVars>
          <dgm:bulletEnabled val="1"/>
        </dgm:presLayoutVars>
      </dgm:prSet>
      <dgm:spPr/>
    </dgm:pt>
    <dgm:pt modelId="{5AA656A6-E9A3-40D7-AE0E-55CC2BE85D2F}" type="pres">
      <dgm:prSet presAssocID="{BE859F61-1A9C-4A6E-8A04-40DD377400CE}" presName="parTrans" presStyleLbl="bgSibTrans2D1" presStyleIdx="2" presStyleCnt="8"/>
      <dgm:spPr/>
    </dgm:pt>
    <dgm:pt modelId="{27F733A5-D543-449A-80D8-0E88F9D3787F}" type="pres">
      <dgm:prSet presAssocID="{DD0341DC-4C15-48D6-AED3-5791A82F36FA}" presName="node" presStyleLbl="node1" presStyleIdx="2" presStyleCnt="8">
        <dgm:presLayoutVars>
          <dgm:bulletEnabled val="1"/>
        </dgm:presLayoutVars>
      </dgm:prSet>
      <dgm:spPr/>
    </dgm:pt>
    <dgm:pt modelId="{606DA17B-518B-4BCA-8D6E-B09E0B103FE8}" type="pres">
      <dgm:prSet presAssocID="{D8714DA2-ADEE-45BE-AB02-2129DD78C000}" presName="parTrans" presStyleLbl="bgSibTrans2D1" presStyleIdx="3" presStyleCnt="8"/>
      <dgm:spPr/>
    </dgm:pt>
    <dgm:pt modelId="{629A3F14-E0ED-45EA-B3B2-852CBEA57E02}" type="pres">
      <dgm:prSet presAssocID="{6C470BC2-15ED-4B19-90EC-8AC63054FEE5}" presName="node" presStyleLbl="node1" presStyleIdx="3" presStyleCnt="8">
        <dgm:presLayoutVars>
          <dgm:bulletEnabled val="1"/>
        </dgm:presLayoutVars>
      </dgm:prSet>
      <dgm:spPr/>
    </dgm:pt>
    <dgm:pt modelId="{AA868573-E11E-4FC5-BB14-1742A0C6713B}" type="pres">
      <dgm:prSet presAssocID="{B23CC795-1F7B-4CE5-A215-70BEDD0FD1DE}" presName="parTrans" presStyleLbl="bgSibTrans2D1" presStyleIdx="4" presStyleCnt="8"/>
      <dgm:spPr/>
    </dgm:pt>
    <dgm:pt modelId="{986B82CB-C271-4F7E-BF63-EE194C1388F0}" type="pres">
      <dgm:prSet presAssocID="{24213C20-96E0-4AA3-BBC0-0EE645A68CBA}" presName="node" presStyleLbl="node1" presStyleIdx="4" presStyleCnt="8">
        <dgm:presLayoutVars>
          <dgm:bulletEnabled val="1"/>
        </dgm:presLayoutVars>
      </dgm:prSet>
      <dgm:spPr/>
    </dgm:pt>
    <dgm:pt modelId="{B51FEF31-8D3F-4A26-ABEC-A81A1A63EEDE}" type="pres">
      <dgm:prSet presAssocID="{F0B2FBD3-A6BA-471B-A632-70EE471AB66A}" presName="parTrans" presStyleLbl="bgSibTrans2D1" presStyleIdx="5" presStyleCnt="8"/>
      <dgm:spPr/>
    </dgm:pt>
    <dgm:pt modelId="{F58D15D2-6811-4C7E-B20B-C681AD95DEAF}" type="pres">
      <dgm:prSet presAssocID="{829B91D8-D1BF-4F06-91F3-84D36CEC5295}" presName="node" presStyleLbl="node1" presStyleIdx="5" presStyleCnt="8">
        <dgm:presLayoutVars>
          <dgm:bulletEnabled val="1"/>
        </dgm:presLayoutVars>
      </dgm:prSet>
      <dgm:spPr/>
    </dgm:pt>
    <dgm:pt modelId="{0A7C8339-713B-4E67-B807-592EE0D45FE1}" type="pres">
      <dgm:prSet presAssocID="{433BABE8-CF4E-4093-B0D5-46C6394FDADE}" presName="parTrans" presStyleLbl="bgSibTrans2D1" presStyleIdx="6" presStyleCnt="8"/>
      <dgm:spPr/>
    </dgm:pt>
    <dgm:pt modelId="{560438AD-75F7-41E7-9B6D-6C9510030552}" type="pres">
      <dgm:prSet presAssocID="{FDEEF623-C271-49F7-8E0F-53E0860CA498}" presName="node" presStyleLbl="node1" presStyleIdx="6" presStyleCnt="8">
        <dgm:presLayoutVars>
          <dgm:bulletEnabled val="1"/>
        </dgm:presLayoutVars>
      </dgm:prSet>
      <dgm:spPr/>
    </dgm:pt>
    <dgm:pt modelId="{66C3ECA2-E591-4906-943B-5A9711D8A793}" type="pres">
      <dgm:prSet presAssocID="{3AE0FB79-A542-47C4-B7EF-1574C2768B2D}" presName="parTrans" presStyleLbl="bgSibTrans2D1" presStyleIdx="7" presStyleCnt="8"/>
      <dgm:spPr/>
    </dgm:pt>
    <dgm:pt modelId="{1C6DE712-1045-4B04-A0FE-57EB3E9EEA94}" type="pres">
      <dgm:prSet presAssocID="{95B7B656-05AE-48F9-A161-042DEDD3F370}" presName="node" presStyleLbl="node1" presStyleIdx="7" presStyleCnt="8">
        <dgm:presLayoutVars>
          <dgm:bulletEnabled val="1"/>
        </dgm:presLayoutVars>
      </dgm:prSet>
      <dgm:spPr/>
    </dgm:pt>
  </dgm:ptLst>
  <dgm:cxnLst>
    <dgm:cxn modelId="{97EDC2DF-9D38-49C7-93D8-E00B33339D42}" srcId="{E1AE2F42-69AD-47BC-9A74-77C11F770CAE}" destId="{DD0341DC-4C15-48D6-AED3-5791A82F36FA}" srcOrd="2" destOrd="0" parTransId="{BE859F61-1A9C-4A6E-8A04-40DD377400CE}" sibTransId="{6DD46E2E-3C12-4701-A25D-959F263BCC75}"/>
    <dgm:cxn modelId="{F7166DA2-72BD-4032-A5AE-AB667CF5ACCC}" type="presOf" srcId="{D7F4593E-AF18-40BD-99B9-8DB9DC054014}" destId="{D1EBE76B-32BA-4A6F-ACA7-ADD7C5E3525F}" srcOrd="0" destOrd="0" presId="urn:microsoft.com/office/officeart/2005/8/layout/radial4"/>
    <dgm:cxn modelId="{427FFDB2-10B6-434A-AEB9-B554043ECD6E}" type="presOf" srcId="{95B7B656-05AE-48F9-A161-042DEDD3F370}" destId="{1C6DE712-1045-4B04-A0FE-57EB3E9EEA94}" srcOrd="0" destOrd="0" presId="urn:microsoft.com/office/officeart/2005/8/layout/radial4"/>
    <dgm:cxn modelId="{06EE7B2A-C609-410A-993F-8C330A38272D}" type="presOf" srcId="{6C470BC2-15ED-4B19-90EC-8AC63054FEE5}" destId="{629A3F14-E0ED-45EA-B3B2-852CBEA57E02}" srcOrd="0" destOrd="0" presId="urn:microsoft.com/office/officeart/2005/8/layout/radial4"/>
    <dgm:cxn modelId="{156B1693-4705-4BA3-9226-F5FB7AAD7014}" srcId="{E1AE2F42-69AD-47BC-9A74-77C11F770CAE}" destId="{FDEEF623-C271-49F7-8E0F-53E0860CA498}" srcOrd="6" destOrd="0" parTransId="{433BABE8-CF4E-4093-B0D5-46C6394FDADE}" sibTransId="{F19259CF-E3C9-4ED3-8ADF-0935CCBC356D}"/>
    <dgm:cxn modelId="{22CC925E-DAEC-417F-81FA-0B90A01A8EE2}" srcId="{E1AE2F42-69AD-47BC-9A74-77C11F770CAE}" destId="{6C470BC2-15ED-4B19-90EC-8AC63054FEE5}" srcOrd="3" destOrd="0" parTransId="{D8714DA2-ADEE-45BE-AB02-2129DD78C000}" sibTransId="{85FA2A12-CEC2-4A72-80F5-7D0F0E0C410F}"/>
    <dgm:cxn modelId="{1D36611E-3D52-43D2-9AA3-57D12980BD7D}" srcId="{E1AE2F42-69AD-47BC-9A74-77C11F770CAE}" destId="{8E2172AB-EAF8-44D8-B939-38320B8A0A0B}" srcOrd="1" destOrd="0" parTransId="{EF2469EA-E164-4CE1-A863-5143153E613A}" sibTransId="{C432F96B-3B5F-4AFD-9C98-A53A405FFF6B}"/>
    <dgm:cxn modelId="{8AC50A93-5F1F-46F6-B8F7-E1FB6ABB04D1}" srcId="{E1AE2F42-69AD-47BC-9A74-77C11F770CAE}" destId="{829B91D8-D1BF-4F06-91F3-84D36CEC5295}" srcOrd="5" destOrd="0" parTransId="{F0B2FBD3-A6BA-471B-A632-70EE471AB66A}" sibTransId="{6CCF32E0-50B1-4094-B628-6BF63EFA24B0}"/>
    <dgm:cxn modelId="{F39C456A-503B-4837-9E30-F12890AB8CB2}" type="presOf" srcId="{EF2469EA-E164-4CE1-A863-5143153E613A}" destId="{BBFC4BEF-90C2-4592-8A08-53F0CF089867}" srcOrd="0" destOrd="0" presId="urn:microsoft.com/office/officeart/2005/8/layout/radial4"/>
    <dgm:cxn modelId="{8690D34B-FC82-43DF-8C3C-0A783864BDCC}" srcId="{E1AE2F42-69AD-47BC-9A74-77C11F770CAE}" destId="{24213C20-96E0-4AA3-BBC0-0EE645A68CBA}" srcOrd="4" destOrd="0" parTransId="{B23CC795-1F7B-4CE5-A215-70BEDD0FD1DE}" sibTransId="{75124EB9-7017-4153-8C7B-E30B16FA93E1}"/>
    <dgm:cxn modelId="{F407C713-AACE-4428-8171-EAD0D905A113}" type="presOf" srcId="{F0B2FBD3-A6BA-471B-A632-70EE471AB66A}" destId="{B51FEF31-8D3F-4A26-ABEC-A81A1A63EEDE}" srcOrd="0" destOrd="0" presId="urn:microsoft.com/office/officeart/2005/8/layout/radial4"/>
    <dgm:cxn modelId="{4785F566-45E4-475C-AFD5-439B792CB1B4}" type="presOf" srcId="{3AE0FB79-A542-47C4-B7EF-1574C2768B2D}" destId="{66C3ECA2-E591-4906-943B-5A9711D8A793}" srcOrd="0" destOrd="0" presId="urn:microsoft.com/office/officeart/2005/8/layout/radial4"/>
    <dgm:cxn modelId="{F9524610-197A-4894-9E98-C0B6312CE7CD}" srcId="{E1AE2F42-69AD-47BC-9A74-77C11F770CAE}" destId="{3823B98C-49B7-4E7F-8633-8A6A49C2658C}" srcOrd="0" destOrd="0" parTransId="{02DE73F9-DC66-48CC-B2D9-75EE41998501}" sibTransId="{0D953513-F9F2-49DC-8C1C-7FBEE45B2D57}"/>
    <dgm:cxn modelId="{0D39382C-D1A4-4513-A851-8BA8B2664DA8}" srcId="{E1AE2F42-69AD-47BC-9A74-77C11F770CAE}" destId="{95B7B656-05AE-48F9-A161-042DEDD3F370}" srcOrd="7" destOrd="0" parTransId="{3AE0FB79-A542-47C4-B7EF-1574C2768B2D}" sibTransId="{A111C18E-AAF9-4C5F-BCC2-9DEF4DC79944}"/>
    <dgm:cxn modelId="{3837F8EB-0940-450C-913C-88C808CF406F}" type="presOf" srcId="{8E2172AB-EAF8-44D8-B939-38320B8A0A0B}" destId="{2F05A814-38AA-4406-8FF4-CE7CA57DF826}" srcOrd="0" destOrd="0" presId="urn:microsoft.com/office/officeart/2005/8/layout/radial4"/>
    <dgm:cxn modelId="{DCB67442-63C0-4299-B698-B2AC6352E9F5}" type="presOf" srcId="{BE859F61-1A9C-4A6E-8A04-40DD377400CE}" destId="{5AA656A6-E9A3-40D7-AE0E-55CC2BE85D2F}" srcOrd="0" destOrd="0" presId="urn:microsoft.com/office/officeart/2005/8/layout/radial4"/>
    <dgm:cxn modelId="{4DF73E35-478F-46C0-8CFA-EF3D558DC0FB}" type="presOf" srcId="{DD0341DC-4C15-48D6-AED3-5791A82F36FA}" destId="{27F733A5-D543-449A-80D8-0E88F9D3787F}" srcOrd="0" destOrd="0" presId="urn:microsoft.com/office/officeart/2005/8/layout/radial4"/>
    <dgm:cxn modelId="{26902B26-F1E6-43F3-BB14-8905ED4C857F}" type="presOf" srcId="{3823B98C-49B7-4E7F-8633-8A6A49C2658C}" destId="{EF29528C-57F9-4B9D-A2ED-527DC49C768A}" srcOrd="0" destOrd="0" presId="urn:microsoft.com/office/officeart/2005/8/layout/radial4"/>
    <dgm:cxn modelId="{FAECACA8-9B85-4F83-9E05-75FFD113E6B9}" type="presOf" srcId="{E1AE2F42-69AD-47BC-9A74-77C11F770CAE}" destId="{85582D97-1185-4154-8467-C1DD243475A6}" srcOrd="0" destOrd="0" presId="urn:microsoft.com/office/officeart/2005/8/layout/radial4"/>
    <dgm:cxn modelId="{6074E7B4-3B90-487E-B1BD-7FED46EF7EEB}" type="presOf" srcId="{D8714DA2-ADEE-45BE-AB02-2129DD78C000}" destId="{606DA17B-518B-4BCA-8D6E-B09E0B103FE8}" srcOrd="0" destOrd="0" presId="urn:microsoft.com/office/officeart/2005/8/layout/radial4"/>
    <dgm:cxn modelId="{EA7A7764-6C20-441C-98F7-B2BE018893AE}" type="presOf" srcId="{829B91D8-D1BF-4F06-91F3-84D36CEC5295}" destId="{F58D15D2-6811-4C7E-B20B-C681AD95DEAF}" srcOrd="0" destOrd="0" presId="urn:microsoft.com/office/officeart/2005/8/layout/radial4"/>
    <dgm:cxn modelId="{48B352C6-D0BC-41CD-B399-5F436491834C}" type="presOf" srcId="{FDEEF623-C271-49F7-8E0F-53E0860CA498}" destId="{560438AD-75F7-41E7-9B6D-6C9510030552}" srcOrd="0" destOrd="0" presId="urn:microsoft.com/office/officeart/2005/8/layout/radial4"/>
    <dgm:cxn modelId="{7B92AA15-2A99-45C2-8AD3-E2726BBD31E5}" type="presOf" srcId="{24213C20-96E0-4AA3-BBC0-0EE645A68CBA}" destId="{986B82CB-C271-4F7E-BF63-EE194C1388F0}" srcOrd="0" destOrd="0" presId="urn:microsoft.com/office/officeart/2005/8/layout/radial4"/>
    <dgm:cxn modelId="{D0FAE9A7-40CC-4EA4-B8B2-7D0805995CD6}" srcId="{D7F4593E-AF18-40BD-99B9-8DB9DC054014}" destId="{E1AE2F42-69AD-47BC-9A74-77C11F770CAE}" srcOrd="0" destOrd="0" parTransId="{796B9DC2-95E4-4CC6-8025-FD80F58FFCBA}" sibTransId="{AC0A23A8-201D-4A45-ADBE-EB1374036777}"/>
    <dgm:cxn modelId="{E5614F89-E879-4CA2-AC08-7021400F647C}" type="presOf" srcId="{433BABE8-CF4E-4093-B0D5-46C6394FDADE}" destId="{0A7C8339-713B-4E67-B807-592EE0D45FE1}" srcOrd="0" destOrd="0" presId="urn:microsoft.com/office/officeart/2005/8/layout/radial4"/>
    <dgm:cxn modelId="{07C6AEB1-765A-4621-B255-5245084C4331}" type="presOf" srcId="{B23CC795-1F7B-4CE5-A215-70BEDD0FD1DE}" destId="{AA868573-E11E-4FC5-BB14-1742A0C6713B}" srcOrd="0" destOrd="0" presId="urn:microsoft.com/office/officeart/2005/8/layout/radial4"/>
    <dgm:cxn modelId="{3560DB45-2422-433E-B33C-AEF0DFFEF3C5}" type="presOf" srcId="{02DE73F9-DC66-48CC-B2D9-75EE41998501}" destId="{A53AE3D7-E8F3-4486-8B3C-7414F4811725}" srcOrd="0" destOrd="0" presId="urn:microsoft.com/office/officeart/2005/8/layout/radial4"/>
    <dgm:cxn modelId="{FC6BB7B5-733E-477B-B7B0-1AD1723448F5}" type="presParOf" srcId="{D1EBE76B-32BA-4A6F-ACA7-ADD7C5E3525F}" destId="{85582D97-1185-4154-8467-C1DD243475A6}" srcOrd="0" destOrd="0" presId="urn:microsoft.com/office/officeart/2005/8/layout/radial4"/>
    <dgm:cxn modelId="{F13C821E-83B2-4E84-ACD3-AE9CBFCA9AA3}" type="presParOf" srcId="{D1EBE76B-32BA-4A6F-ACA7-ADD7C5E3525F}" destId="{A53AE3D7-E8F3-4486-8B3C-7414F4811725}" srcOrd="1" destOrd="0" presId="urn:microsoft.com/office/officeart/2005/8/layout/radial4"/>
    <dgm:cxn modelId="{FF7ADB6D-D2DF-4CF1-B47B-F6FCB6194BA6}" type="presParOf" srcId="{D1EBE76B-32BA-4A6F-ACA7-ADD7C5E3525F}" destId="{EF29528C-57F9-4B9D-A2ED-527DC49C768A}" srcOrd="2" destOrd="0" presId="urn:microsoft.com/office/officeart/2005/8/layout/radial4"/>
    <dgm:cxn modelId="{5A0EC293-FBB0-4994-BF3B-139874C6494A}" type="presParOf" srcId="{D1EBE76B-32BA-4A6F-ACA7-ADD7C5E3525F}" destId="{BBFC4BEF-90C2-4592-8A08-53F0CF089867}" srcOrd="3" destOrd="0" presId="urn:microsoft.com/office/officeart/2005/8/layout/radial4"/>
    <dgm:cxn modelId="{1C6B9B1F-46E6-447E-94C8-9C002AC2C341}" type="presParOf" srcId="{D1EBE76B-32BA-4A6F-ACA7-ADD7C5E3525F}" destId="{2F05A814-38AA-4406-8FF4-CE7CA57DF826}" srcOrd="4" destOrd="0" presId="urn:microsoft.com/office/officeart/2005/8/layout/radial4"/>
    <dgm:cxn modelId="{F2FB071C-B179-4749-B022-B1ED94C7FA44}" type="presParOf" srcId="{D1EBE76B-32BA-4A6F-ACA7-ADD7C5E3525F}" destId="{5AA656A6-E9A3-40D7-AE0E-55CC2BE85D2F}" srcOrd="5" destOrd="0" presId="urn:microsoft.com/office/officeart/2005/8/layout/radial4"/>
    <dgm:cxn modelId="{78C93367-6157-46C7-A3A8-57E54C69523E}" type="presParOf" srcId="{D1EBE76B-32BA-4A6F-ACA7-ADD7C5E3525F}" destId="{27F733A5-D543-449A-80D8-0E88F9D3787F}" srcOrd="6" destOrd="0" presId="urn:microsoft.com/office/officeart/2005/8/layout/radial4"/>
    <dgm:cxn modelId="{23601837-C75A-41CE-A762-BA3902AC8CFA}" type="presParOf" srcId="{D1EBE76B-32BA-4A6F-ACA7-ADD7C5E3525F}" destId="{606DA17B-518B-4BCA-8D6E-B09E0B103FE8}" srcOrd="7" destOrd="0" presId="urn:microsoft.com/office/officeart/2005/8/layout/radial4"/>
    <dgm:cxn modelId="{79F46A9E-CAB1-49F1-B53B-9BE124A83B43}" type="presParOf" srcId="{D1EBE76B-32BA-4A6F-ACA7-ADD7C5E3525F}" destId="{629A3F14-E0ED-45EA-B3B2-852CBEA57E02}" srcOrd="8" destOrd="0" presId="urn:microsoft.com/office/officeart/2005/8/layout/radial4"/>
    <dgm:cxn modelId="{F162842B-D550-4F73-8012-10A38734B83B}" type="presParOf" srcId="{D1EBE76B-32BA-4A6F-ACA7-ADD7C5E3525F}" destId="{AA868573-E11E-4FC5-BB14-1742A0C6713B}" srcOrd="9" destOrd="0" presId="urn:microsoft.com/office/officeart/2005/8/layout/radial4"/>
    <dgm:cxn modelId="{B9FFAD24-A224-49CE-8180-5C6E7C182FA1}" type="presParOf" srcId="{D1EBE76B-32BA-4A6F-ACA7-ADD7C5E3525F}" destId="{986B82CB-C271-4F7E-BF63-EE194C1388F0}" srcOrd="10" destOrd="0" presId="urn:microsoft.com/office/officeart/2005/8/layout/radial4"/>
    <dgm:cxn modelId="{A66EC4DC-2D35-4374-8777-5A51FDAE9293}" type="presParOf" srcId="{D1EBE76B-32BA-4A6F-ACA7-ADD7C5E3525F}" destId="{B51FEF31-8D3F-4A26-ABEC-A81A1A63EEDE}" srcOrd="11" destOrd="0" presId="urn:microsoft.com/office/officeart/2005/8/layout/radial4"/>
    <dgm:cxn modelId="{680B68B7-8114-4A71-A26A-9DB9F537467B}" type="presParOf" srcId="{D1EBE76B-32BA-4A6F-ACA7-ADD7C5E3525F}" destId="{F58D15D2-6811-4C7E-B20B-C681AD95DEAF}" srcOrd="12" destOrd="0" presId="urn:microsoft.com/office/officeart/2005/8/layout/radial4"/>
    <dgm:cxn modelId="{10E48D62-38FE-453C-8C00-F0C6DA80D6BD}" type="presParOf" srcId="{D1EBE76B-32BA-4A6F-ACA7-ADD7C5E3525F}" destId="{0A7C8339-713B-4E67-B807-592EE0D45FE1}" srcOrd="13" destOrd="0" presId="urn:microsoft.com/office/officeart/2005/8/layout/radial4"/>
    <dgm:cxn modelId="{C6429FF0-FC5D-4AC4-892A-4C86E14D3B65}" type="presParOf" srcId="{D1EBE76B-32BA-4A6F-ACA7-ADD7C5E3525F}" destId="{560438AD-75F7-41E7-9B6D-6C9510030552}" srcOrd="14" destOrd="0" presId="urn:microsoft.com/office/officeart/2005/8/layout/radial4"/>
    <dgm:cxn modelId="{5AF07F6B-20CC-4AA1-9AF5-A5C239DA7C6E}" type="presParOf" srcId="{D1EBE76B-32BA-4A6F-ACA7-ADD7C5E3525F}" destId="{66C3ECA2-E591-4906-943B-5A9711D8A793}" srcOrd="15" destOrd="0" presId="urn:microsoft.com/office/officeart/2005/8/layout/radial4"/>
    <dgm:cxn modelId="{F5D5F39A-C63B-4F32-BF3E-538B2DF90411}" type="presParOf" srcId="{D1EBE76B-32BA-4A6F-ACA7-ADD7C5E3525F}" destId="{1C6DE712-1045-4B04-A0FE-57EB3E9EEA94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9E4376-0A2F-4A11-AE13-D5A93363ED2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49A501-4384-49A4-A72B-0EDCEAC5DBF3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-HR" dirty="0"/>
            <a:t>Vlastito održavanje</a:t>
          </a:r>
          <a:endParaRPr lang="en-US" dirty="0"/>
        </a:p>
      </dgm:t>
    </dgm:pt>
    <dgm:pt modelId="{DEC2DEE9-0245-41E8-BF64-98F8F877A4B8}" type="parTrans" cxnId="{B0EAEC50-0E0D-4470-B7F0-3D78E4118C4B}">
      <dgm:prSet/>
      <dgm:spPr/>
      <dgm:t>
        <a:bodyPr/>
        <a:lstStyle/>
        <a:p>
          <a:endParaRPr lang="en-US"/>
        </a:p>
      </dgm:t>
    </dgm:pt>
    <dgm:pt modelId="{F271D7D6-8957-4AAC-96FF-2CE099E55D99}" type="sibTrans" cxnId="{B0EAEC50-0E0D-4470-B7F0-3D78E4118C4B}">
      <dgm:prSet/>
      <dgm:spPr/>
      <dgm:t>
        <a:bodyPr/>
        <a:lstStyle/>
        <a:p>
          <a:endParaRPr lang="en-US"/>
        </a:p>
      </dgm:t>
    </dgm:pt>
    <dgm:pt modelId="{A12D2064-5D66-4F48-93E9-626D33BCCDCE}" type="pres">
      <dgm:prSet presAssocID="{B29E4376-0A2F-4A11-AE13-D5A93363ED2B}" presName="diagram" presStyleCnt="0">
        <dgm:presLayoutVars>
          <dgm:dir/>
          <dgm:resizeHandles val="exact"/>
        </dgm:presLayoutVars>
      </dgm:prSet>
      <dgm:spPr/>
    </dgm:pt>
    <dgm:pt modelId="{B3D17E91-6870-42C0-8B0B-66A79BAEFEB2}" type="pres">
      <dgm:prSet presAssocID="{9649A501-4384-49A4-A72B-0EDCEAC5DBF3}" presName="node" presStyleLbl="node1" presStyleIdx="0" presStyleCnt="1" custScaleY="15295" custLinFactNeighborX="69583" custLinFactNeighborY="47908">
        <dgm:presLayoutVars>
          <dgm:bulletEnabled val="1"/>
        </dgm:presLayoutVars>
      </dgm:prSet>
      <dgm:spPr/>
    </dgm:pt>
  </dgm:ptLst>
  <dgm:cxnLst>
    <dgm:cxn modelId="{5678A96F-C72E-4636-9214-08D9E98CAB96}" type="presOf" srcId="{B29E4376-0A2F-4A11-AE13-D5A93363ED2B}" destId="{A12D2064-5D66-4F48-93E9-626D33BCCDCE}" srcOrd="0" destOrd="0" presId="urn:microsoft.com/office/officeart/2005/8/layout/default"/>
    <dgm:cxn modelId="{B0EAEC50-0E0D-4470-B7F0-3D78E4118C4B}" srcId="{B29E4376-0A2F-4A11-AE13-D5A93363ED2B}" destId="{9649A501-4384-49A4-A72B-0EDCEAC5DBF3}" srcOrd="0" destOrd="0" parTransId="{DEC2DEE9-0245-41E8-BF64-98F8F877A4B8}" sibTransId="{F271D7D6-8957-4AAC-96FF-2CE099E55D99}"/>
    <dgm:cxn modelId="{FDB74335-0231-4EF2-B65D-28236AF0FA0E}" type="presOf" srcId="{9649A501-4384-49A4-A72B-0EDCEAC5DBF3}" destId="{B3D17E91-6870-42C0-8B0B-66A79BAEFEB2}" srcOrd="0" destOrd="0" presId="urn:microsoft.com/office/officeart/2005/8/layout/default"/>
    <dgm:cxn modelId="{D97E66F6-5827-4EB5-9889-1ADD80A65DAF}" type="presParOf" srcId="{A12D2064-5D66-4F48-93E9-626D33BCCDCE}" destId="{B3D17E91-6870-42C0-8B0B-66A79BAEFEB2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82D97-1185-4154-8467-C1DD243475A6}">
      <dsp:nvSpPr>
        <dsp:cNvPr id="0" name=""/>
        <dsp:cNvSpPr/>
      </dsp:nvSpPr>
      <dsp:spPr>
        <a:xfrm>
          <a:off x="4608605" y="3612480"/>
          <a:ext cx="2204474" cy="2204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400" i="1" kern="1200" dirty="0"/>
            <a:t>JCMS</a:t>
          </a:r>
        </a:p>
      </dsp:txBody>
      <dsp:txXfrm>
        <a:off x="4931443" y="3935318"/>
        <a:ext cx="1558798" cy="1558798"/>
      </dsp:txXfrm>
    </dsp:sp>
    <dsp:sp modelId="{A53AE3D7-E8F3-4486-8B3C-7414F4811725}">
      <dsp:nvSpPr>
        <dsp:cNvPr id="0" name=""/>
        <dsp:cNvSpPr/>
      </dsp:nvSpPr>
      <dsp:spPr>
        <a:xfrm rot="10800000">
          <a:off x="1508321" y="4400579"/>
          <a:ext cx="2929768" cy="6282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29528C-57F9-4B9D-A2ED-527DC49C768A}">
      <dsp:nvSpPr>
        <dsp:cNvPr id="0" name=""/>
        <dsp:cNvSpPr/>
      </dsp:nvSpPr>
      <dsp:spPr>
        <a:xfrm>
          <a:off x="736755" y="4097464"/>
          <a:ext cx="1543132" cy="1234505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ePodnesak</a:t>
          </a:r>
        </a:p>
      </dsp:txBody>
      <dsp:txXfrm>
        <a:off x="772912" y="4133621"/>
        <a:ext cx="1470818" cy="1162191"/>
      </dsp:txXfrm>
    </dsp:sp>
    <dsp:sp modelId="{BBFC4BEF-90C2-4592-8A08-53F0CF089867}">
      <dsp:nvSpPr>
        <dsp:cNvPr id="0" name=""/>
        <dsp:cNvSpPr/>
      </dsp:nvSpPr>
      <dsp:spPr>
        <a:xfrm rot="12342857">
          <a:off x="1779433" y="3212763"/>
          <a:ext cx="2929768" cy="6282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5A814-38AA-4406-8FF4-CE7CA57DF826}">
      <dsp:nvSpPr>
        <dsp:cNvPr id="0" name=""/>
        <dsp:cNvSpPr/>
      </dsp:nvSpPr>
      <dsp:spPr>
        <a:xfrm>
          <a:off x="1152936" y="2274058"/>
          <a:ext cx="1543132" cy="1234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 err="1"/>
            <a:t>eDokument</a:t>
          </a:r>
          <a:endParaRPr lang="hr-HR" sz="2200" kern="1200" dirty="0"/>
        </a:p>
      </dsp:txBody>
      <dsp:txXfrm>
        <a:off x="1189093" y="2310215"/>
        <a:ext cx="1470818" cy="1162191"/>
      </dsp:txXfrm>
    </dsp:sp>
    <dsp:sp modelId="{5AA656A6-E9A3-40D7-AE0E-55CC2BE85D2F}">
      <dsp:nvSpPr>
        <dsp:cNvPr id="0" name=""/>
        <dsp:cNvSpPr/>
      </dsp:nvSpPr>
      <dsp:spPr>
        <a:xfrm rot="13885714">
          <a:off x="2539070" y="2260208"/>
          <a:ext cx="2929768" cy="6282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F733A5-D543-449A-80D8-0E88F9D3787F}">
      <dsp:nvSpPr>
        <dsp:cNvPr id="0" name=""/>
        <dsp:cNvSpPr/>
      </dsp:nvSpPr>
      <dsp:spPr>
        <a:xfrm>
          <a:off x="2319047" y="811801"/>
          <a:ext cx="1543132" cy="1234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ePredmet</a:t>
          </a:r>
        </a:p>
      </dsp:txBody>
      <dsp:txXfrm>
        <a:off x="2355204" y="847958"/>
        <a:ext cx="1470818" cy="1162191"/>
      </dsp:txXfrm>
    </dsp:sp>
    <dsp:sp modelId="{606DA17B-518B-4BCA-8D6E-B09E0B103FE8}">
      <dsp:nvSpPr>
        <dsp:cNvPr id="0" name=""/>
        <dsp:cNvSpPr/>
      </dsp:nvSpPr>
      <dsp:spPr>
        <a:xfrm rot="15428571">
          <a:off x="3636777" y="1731580"/>
          <a:ext cx="2929768" cy="6282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9A3F14-E0ED-45EA-B3B2-852CBEA57E02}">
      <dsp:nvSpPr>
        <dsp:cNvPr id="0" name=""/>
        <dsp:cNvSpPr/>
      </dsp:nvSpPr>
      <dsp:spPr>
        <a:xfrm>
          <a:off x="4004127" y="309"/>
          <a:ext cx="1543132" cy="1234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 err="1"/>
            <a:t>eOtprema</a:t>
          </a:r>
          <a:r>
            <a:rPr lang="hr-HR" sz="2200" kern="1200" dirty="0"/>
            <a:t> </a:t>
          </a:r>
          <a:r>
            <a:rPr lang="hr-HR" sz="2200" kern="1200" dirty="0" err="1"/>
            <a:t>ePK</a:t>
          </a:r>
          <a:endParaRPr lang="hr-HR" sz="2200" kern="1200" dirty="0"/>
        </a:p>
      </dsp:txBody>
      <dsp:txXfrm>
        <a:off x="4040284" y="36466"/>
        <a:ext cx="1470818" cy="1162191"/>
      </dsp:txXfrm>
    </dsp:sp>
    <dsp:sp modelId="{AA868573-E11E-4FC5-BB14-1742A0C6713B}">
      <dsp:nvSpPr>
        <dsp:cNvPr id="0" name=""/>
        <dsp:cNvSpPr/>
      </dsp:nvSpPr>
      <dsp:spPr>
        <a:xfrm rot="16971429">
          <a:off x="4855140" y="1731580"/>
          <a:ext cx="2929768" cy="6282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6B82CB-C271-4F7E-BF63-EE194C1388F0}">
      <dsp:nvSpPr>
        <dsp:cNvPr id="0" name=""/>
        <dsp:cNvSpPr/>
      </dsp:nvSpPr>
      <dsp:spPr>
        <a:xfrm>
          <a:off x="5874425" y="309"/>
          <a:ext cx="1543132" cy="1234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Procesi</a:t>
          </a:r>
        </a:p>
      </dsp:txBody>
      <dsp:txXfrm>
        <a:off x="5910582" y="36466"/>
        <a:ext cx="1470818" cy="1162191"/>
      </dsp:txXfrm>
    </dsp:sp>
    <dsp:sp modelId="{B51FEF31-8D3F-4A26-ABEC-A81A1A63EEDE}">
      <dsp:nvSpPr>
        <dsp:cNvPr id="0" name=""/>
        <dsp:cNvSpPr/>
      </dsp:nvSpPr>
      <dsp:spPr>
        <a:xfrm rot="18514286">
          <a:off x="5952847" y="2260208"/>
          <a:ext cx="2929768" cy="6282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8D15D2-6811-4C7E-B20B-C681AD95DEAF}">
      <dsp:nvSpPr>
        <dsp:cNvPr id="0" name=""/>
        <dsp:cNvSpPr/>
      </dsp:nvSpPr>
      <dsp:spPr>
        <a:xfrm>
          <a:off x="7559505" y="811801"/>
          <a:ext cx="1543132" cy="1234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Izvješća</a:t>
          </a:r>
        </a:p>
      </dsp:txBody>
      <dsp:txXfrm>
        <a:off x="7595662" y="847958"/>
        <a:ext cx="1470818" cy="1162191"/>
      </dsp:txXfrm>
    </dsp:sp>
    <dsp:sp modelId="{0A7C8339-713B-4E67-B807-592EE0D45FE1}">
      <dsp:nvSpPr>
        <dsp:cNvPr id="0" name=""/>
        <dsp:cNvSpPr/>
      </dsp:nvSpPr>
      <dsp:spPr>
        <a:xfrm rot="20057143">
          <a:off x="6712484" y="3212763"/>
          <a:ext cx="2929768" cy="6282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0438AD-75F7-41E7-9B6D-6C9510030552}">
      <dsp:nvSpPr>
        <dsp:cNvPr id="0" name=""/>
        <dsp:cNvSpPr/>
      </dsp:nvSpPr>
      <dsp:spPr>
        <a:xfrm>
          <a:off x="8725617" y="2274058"/>
          <a:ext cx="1543132" cy="1234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 err="1"/>
            <a:t>eUčilica</a:t>
          </a:r>
          <a:endParaRPr lang="hr-HR" sz="2200" kern="1200" dirty="0"/>
        </a:p>
      </dsp:txBody>
      <dsp:txXfrm>
        <a:off x="8761774" y="2310215"/>
        <a:ext cx="1470818" cy="1162191"/>
      </dsp:txXfrm>
    </dsp:sp>
    <dsp:sp modelId="{66C3ECA2-E591-4906-943B-5A9711D8A793}">
      <dsp:nvSpPr>
        <dsp:cNvPr id="0" name=""/>
        <dsp:cNvSpPr/>
      </dsp:nvSpPr>
      <dsp:spPr>
        <a:xfrm>
          <a:off x="6983595" y="4400579"/>
          <a:ext cx="2929768" cy="6282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6DE712-1045-4B04-A0FE-57EB3E9EEA94}">
      <dsp:nvSpPr>
        <dsp:cNvPr id="0" name=""/>
        <dsp:cNvSpPr/>
      </dsp:nvSpPr>
      <dsp:spPr>
        <a:xfrm>
          <a:off x="9141798" y="4097464"/>
          <a:ext cx="1543132" cy="1234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 err="1"/>
            <a:t>eSudac</a:t>
          </a:r>
          <a:endParaRPr lang="hr-HR" sz="2200" kern="1200" dirty="0"/>
        </a:p>
      </dsp:txBody>
      <dsp:txXfrm>
        <a:off x="9177955" y="4133621"/>
        <a:ext cx="1470818" cy="1162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17E91-6870-42C0-8B0B-66A79BAEFEB2}">
      <dsp:nvSpPr>
        <dsp:cNvPr id="0" name=""/>
        <dsp:cNvSpPr/>
      </dsp:nvSpPr>
      <dsp:spPr>
        <a:xfrm>
          <a:off x="0" y="3504568"/>
          <a:ext cx="6096000" cy="559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Vlastito održavanje</a:t>
          </a:r>
          <a:endParaRPr lang="en-US" sz="2500" kern="1200" dirty="0"/>
        </a:p>
      </dsp:txBody>
      <dsp:txXfrm>
        <a:off x="0" y="3504568"/>
        <a:ext cx="6096000" cy="559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8B4E8-6A8F-47F3-8716-32A360035BB5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66711-D2F3-4D2E-9519-48C9857866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166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500-85E5-4B57-9141-A727F85B79C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8437-D721-4D81-9535-4D80BBFF7B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366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500-85E5-4B57-9141-A727F85B79C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8437-D721-4D81-9535-4D80BBFF7B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82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500-85E5-4B57-9141-A727F85B79C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8437-D721-4D81-9535-4D80BBFF7B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045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500-85E5-4B57-9141-A727F85B79C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8437-D721-4D81-9535-4D80BBFF7B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157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500-85E5-4B57-9141-A727F85B79C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8437-D721-4D81-9535-4D80BBFF7B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57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500-85E5-4B57-9141-A727F85B79C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8437-D721-4D81-9535-4D80BBFF7B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33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500-85E5-4B57-9141-A727F85B79C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8437-D721-4D81-9535-4D80BBFF7B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301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500-85E5-4B57-9141-A727F85B79C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8437-D721-4D81-9535-4D80BBFF7B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472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500-85E5-4B57-9141-A727F85B79C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8437-D721-4D81-9535-4D80BBFF7B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091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500-85E5-4B57-9141-A727F85B79C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8437-D721-4D81-9535-4D80BBFF7B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81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500-85E5-4B57-9141-A727F85B79C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8437-D721-4D81-9535-4D80BBFF7B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320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4500-85E5-4B57-9141-A727F85B79C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8437-D721-4D81-9535-4D80BBFF7B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90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://jcms.pravosudje.hr/ePodnesakUploadDokumen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607" y="4223287"/>
            <a:ext cx="5603412" cy="2135088"/>
          </a:xfrm>
        </p:spPr>
        <p:txBody>
          <a:bodyPr>
            <a:normAutofit fontScale="92500" lnSpcReduction="10000"/>
          </a:bodyPr>
          <a:lstStyle/>
          <a:p>
            <a:pPr algn="l"/>
            <a:endParaRPr lang="hr-HR" sz="1600" dirty="0"/>
          </a:p>
          <a:p>
            <a:pPr algn="l"/>
            <a:endParaRPr lang="hr-HR" sz="1600" dirty="0"/>
          </a:p>
          <a:p>
            <a:pPr algn="l"/>
            <a:endParaRPr lang="hr-HR" sz="1600" dirty="0"/>
          </a:p>
          <a:p>
            <a:pPr algn="l"/>
            <a:endParaRPr lang="hr-HR" sz="1600" dirty="0"/>
          </a:p>
          <a:p>
            <a:pPr algn="l"/>
            <a:endParaRPr lang="hr-HR" sz="1600" dirty="0"/>
          </a:p>
          <a:p>
            <a:pPr algn="l"/>
            <a:r>
              <a:rPr lang="hr-HR" sz="1600" dirty="0"/>
              <a:t>Prekršajni sud u Varaždinu</a:t>
            </a:r>
          </a:p>
          <a:p>
            <a:pPr algn="l"/>
            <a:r>
              <a:rPr lang="hr-HR" sz="1600" dirty="0"/>
              <a:t>21.03.2017.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3" y="307717"/>
            <a:ext cx="291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2B8-4FAA-4FF4-A77F-2099CB40DBB5}" type="slidenum">
              <a:rPr lang="hr-HR" smtClean="0"/>
              <a:t>1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08" y="309653"/>
            <a:ext cx="1451435" cy="80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2832" y="2911938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hr-HR" sz="6700" i="1" dirty="0"/>
            </a:br>
            <a:br>
              <a:rPr lang="hr-HR" sz="6700" i="1" dirty="0"/>
            </a:br>
            <a:r>
              <a:rPr lang="hr-HR" sz="6700" i="1" dirty="0"/>
              <a:t>JCMS </a:t>
            </a:r>
            <a:br>
              <a:rPr lang="hr-HR" i="1" dirty="0"/>
            </a:br>
            <a:r>
              <a:rPr lang="hr-HR" sz="4900" i="1" dirty="0" err="1"/>
              <a:t>ePodnesak</a:t>
            </a:r>
            <a:br>
              <a:rPr lang="hr-HR" sz="49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hr-HR" sz="49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4223287"/>
            <a:ext cx="3150345" cy="22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46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4763"/>
            <a:ext cx="1221105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1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4763"/>
            <a:ext cx="122301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2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12211050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295400" y="1437481"/>
            <a:ext cx="590550" cy="320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2490787"/>
            <a:ext cx="148590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4763"/>
            <a:ext cx="12211050" cy="686752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790950" y="981075"/>
            <a:ext cx="428625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2490787"/>
            <a:ext cx="148590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0"/>
            <a:ext cx="12220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12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12211050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524000" y="2466975"/>
            <a:ext cx="466725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816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4763"/>
            <a:ext cx="12220575" cy="68675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400175" y="1443038"/>
            <a:ext cx="50482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385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4763"/>
            <a:ext cx="122301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1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4763"/>
            <a:ext cx="1221105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46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4763"/>
            <a:ext cx="12220575" cy="6867525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2076450" y="3571875"/>
            <a:ext cx="361950" cy="3238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882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 sustavu</a:t>
            </a:r>
          </a:p>
          <a:p>
            <a:r>
              <a:rPr lang="hr-HR" dirty="0"/>
              <a:t>Komponente sustava prekršajnih sudova</a:t>
            </a:r>
          </a:p>
          <a:p>
            <a:r>
              <a:rPr lang="hr-HR" dirty="0"/>
              <a:t>Komponenta - </a:t>
            </a:r>
            <a:r>
              <a:rPr lang="hr-HR" dirty="0" err="1"/>
              <a:t>ePodnesak</a:t>
            </a:r>
            <a:endParaRPr lang="hr-HR" dirty="0"/>
          </a:p>
          <a:p>
            <a:r>
              <a:rPr lang="hr-HR" dirty="0"/>
              <a:t>Dionici sustava </a:t>
            </a:r>
            <a:r>
              <a:rPr lang="hr-HR" dirty="0" err="1"/>
              <a:t>ePodnesak</a:t>
            </a:r>
            <a:endParaRPr lang="hr-HR" dirty="0"/>
          </a:p>
          <a:p>
            <a:r>
              <a:rPr lang="hr-HR" dirty="0"/>
              <a:t>Dijagram sustava </a:t>
            </a:r>
            <a:r>
              <a:rPr lang="hr-HR" dirty="0" err="1"/>
              <a:t>ePodnesak</a:t>
            </a:r>
            <a:endParaRPr lang="hr-HR" dirty="0"/>
          </a:p>
          <a:p>
            <a:r>
              <a:rPr lang="hr-HR" dirty="0"/>
              <a:t>Proces podnošenja</a:t>
            </a:r>
          </a:p>
          <a:p>
            <a:endParaRPr lang="hr-HR" dirty="0"/>
          </a:p>
        </p:txBody>
      </p:sp>
      <p:grpSp>
        <p:nvGrpSpPr>
          <p:cNvPr id="4" name="Group 3"/>
          <p:cNvGrpSpPr/>
          <p:nvPr/>
        </p:nvGrpSpPr>
        <p:grpSpPr>
          <a:xfrm>
            <a:off x="15423" y="-19472"/>
            <a:ext cx="11506491" cy="1208556"/>
            <a:chOff x="-2798346" y="-31974"/>
            <a:chExt cx="11495490" cy="1208556"/>
          </a:xfrm>
        </p:grpSpPr>
        <p:sp>
          <p:nvSpPr>
            <p:cNvPr id="5" name="Rectangle 4"/>
            <p:cNvSpPr/>
            <p:nvPr/>
          </p:nvSpPr>
          <p:spPr>
            <a:xfrm>
              <a:off x="-2798346" y="712128"/>
              <a:ext cx="252711" cy="464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r-HR" sz="1200" b="1" dirty="0">
                  <a:latin typeface="+mj-lt"/>
                  <a:ea typeface="Segoe UI Emoji" panose="020B0502040204020203" pitchFamily="34" charset="0"/>
                  <a:cs typeface="Segoe UI Light" panose="020B0502040204020203" pitchFamily="34" charset="0"/>
                </a:rPr>
                <a:t>JCMS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23920" y="0"/>
              <a:ext cx="452536" cy="394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7" name="Picture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920" y="-31974"/>
              <a:ext cx="473224" cy="45442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2326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4763"/>
            <a:ext cx="1221105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0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0"/>
            <a:ext cx="1220152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5" y="5414962"/>
            <a:ext cx="160020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02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… nastavak rješavanja kod suca …</a:t>
            </a:r>
          </a:p>
        </p:txBody>
      </p:sp>
    </p:spTree>
    <p:extLst>
      <p:ext uri="{BB962C8B-B14F-4D97-AF65-F5344CB8AC3E}">
        <p14:creationId xmlns:p14="http://schemas.microsoft.com/office/powerpoint/2010/main" val="627980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/>
              <a:t>Ostali procesi</a:t>
            </a:r>
          </a:p>
        </p:txBody>
      </p:sp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7751" y="5833504"/>
            <a:ext cx="16430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682709" y="2303928"/>
            <a:ext cx="1031051" cy="754003"/>
            <a:chOff x="693594" y="1500174"/>
            <a:chExt cx="1369807" cy="1016307"/>
          </a:xfrm>
        </p:grpSpPr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2539" y="1500174"/>
              <a:ext cx="873237" cy="719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TextBox 10"/>
            <p:cNvSpPr txBox="1">
              <a:spLocks noChangeArrowheads="1"/>
            </p:cNvSpPr>
            <p:nvPr/>
          </p:nvSpPr>
          <p:spPr bwMode="auto">
            <a:xfrm>
              <a:off x="693594" y="2143119"/>
              <a:ext cx="1369807" cy="37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hr-HR" sz="1200" dirty="0"/>
                <a:t>PODNESCI </a:t>
              </a:r>
            </a:p>
          </p:txBody>
        </p:sp>
      </p:grpSp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3688" y="2618816"/>
            <a:ext cx="698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Group 54"/>
          <p:cNvGrpSpPr>
            <a:grpSpLocks/>
          </p:cNvGrpSpPr>
          <p:nvPr/>
        </p:nvGrpSpPr>
        <p:grpSpPr bwMode="auto">
          <a:xfrm flipH="1">
            <a:off x="3825047" y="5028641"/>
            <a:ext cx="2326944" cy="561975"/>
            <a:chOff x="3643306" y="2357430"/>
            <a:chExt cx="1166813" cy="562751"/>
          </a:xfrm>
        </p:grpSpPr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4744" y="2357430"/>
              <a:ext cx="10953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TextBox 17"/>
            <p:cNvSpPr txBox="1">
              <a:spLocks noChangeArrowheads="1"/>
            </p:cNvSpPr>
            <p:nvPr/>
          </p:nvSpPr>
          <p:spPr bwMode="auto">
            <a:xfrm>
              <a:off x="3643306" y="2643182"/>
              <a:ext cx="1847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hr-HR" sz="1200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6006645" y="2479568"/>
            <a:ext cx="1150609" cy="1246467"/>
            <a:chOff x="2570006" y="2071678"/>
            <a:chExt cx="992330" cy="1248081"/>
          </a:xfrm>
        </p:grpSpPr>
        <p:pic>
          <p:nvPicPr>
            <p:cNvPr id="86" name="Picture 8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71736" y="2071678"/>
              <a:ext cx="9906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TextBox 13"/>
            <p:cNvSpPr txBox="1">
              <a:spLocks noChangeArrowheads="1"/>
            </p:cNvSpPr>
            <p:nvPr/>
          </p:nvSpPr>
          <p:spPr bwMode="auto">
            <a:xfrm>
              <a:off x="2570006" y="2857496"/>
              <a:ext cx="874012" cy="46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hr-HR" sz="1200" dirty="0"/>
                <a:t>PISARNICA</a:t>
              </a:r>
            </a:p>
            <a:p>
              <a:pPr algn="ctr"/>
              <a:endParaRPr lang="hr-HR" sz="1200" dirty="0"/>
            </a:p>
          </p:txBody>
        </p:sp>
      </p:grpSp>
      <p:sp>
        <p:nvSpPr>
          <p:cNvPr id="57" name="TextBox 19"/>
          <p:cNvSpPr txBox="1">
            <a:spLocks noChangeArrowheads="1"/>
          </p:cNvSpPr>
          <p:nvPr/>
        </p:nvSpPr>
        <p:spPr bwMode="auto">
          <a:xfrm>
            <a:off x="8712251" y="3333191"/>
            <a:ext cx="7216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hr-HR" sz="1200" dirty="0"/>
              <a:t>SUDAC</a:t>
            </a:r>
          </a:p>
        </p:txBody>
      </p:sp>
      <p:pic>
        <p:nvPicPr>
          <p:cNvPr id="58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3501" y="3690379"/>
            <a:ext cx="9461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8640813" y="4976254"/>
            <a:ext cx="1107998" cy="990661"/>
            <a:chOff x="4500562" y="4214818"/>
            <a:chExt cx="1107998" cy="991658"/>
          </a:xfrm>
        </p:grpSpPr>
        <p:pic>
          <p:nvPicPr>
            <p:cNvPr id="84" name="Picture 8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00562" y="4214818"/>
              <a:ext cx="10001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TextBox 27"/>
            <p:cNvSpPr txBox="1">
              <a:spLocks noChangeArrowheads="1"/>
            </p:cNvSpPr>
            <p:nvPr/>
          </p:nvSpPr>
          <p:spPr bwMode="auto">
            <a:xfrm>
              <a:off x="4500563" y="4929198"/>
              <a:ext cx="1107997" cy="277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hr-HR" sz="1200" dirty="0"/>
                <a:t>ZAPISNIČAR</a:t>
              </a:r>
            </a:p>
          </p:txBody>
        </p:sp>
      </p:grpSp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55188" y="3618941"/>
            <a:ext cx="400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6033010" y="5051319"/>
            <a:ext cx="1052634" cy="990661"/>
            <a:chOff x="1928896" y="4500570"/>
            <a:chExt cx="1052411" cy="991658"/>
          </a:xfrm>
        </p:grpSpPr>
        <p:pic>
          <p:nvPicPr>
            <p:cNvPr id="82" name="Picture 8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00232" y="4500570"/>
              <a:ext cx="9810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Box 32"/>
            <p:cNvSpPr txBox="1">
              <a:spLocks noChangeArrowheads="1"/>
            </p:cNvSpPr>
            <p:nvPr/>
          </p:nvSpPr>
          <p:spPr bwMode="auto">
            <a:xfrm>
              <a:off x="1928896" y="5214950"/>
              <a:ext cx="945893" cy="277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hr-HR" sz="1200" dirty="0"/>
                <a:t>OTPREMA</a:t>
              </a:r>
            </a:p>
          </p:txBody>
        </p:sp>
      </p:grpSp>
      <p:pic>
        <p:nvPicPr>
          <p:cNvPr id="62" name="Picture 6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0194" y="5694257"/>
            <a:ext cx="654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8569376" y="2190191"/>
            <a:ext cx="3286125" cy="3857625"/>
            <a:chOff x="4714876" y="1714488"/>
            <a:chExt cx="3286148" cy="3857652"/>
          </a:xfrm>
        </p:grpSpPr>
        <p:sp>
          <p:nvSpPr>
            <p:cNvPr id="80" name="Rounded Rectangle 79"/>
            <p:cNvSpPr/>
            <p:nvPr/>
          </p:nvSpPr>
          <p:spPr>
            <a:xfrm>
              <a:off x="4714876" y="2000240"/>
              <a:ext cx="3286148" cy="35719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hr-HR"/>
            </a:p>
          </p:txBody>
        </p:sp>
        <p:sp>
          <p:nvSpPr>
            <p:cNvPr id="81" name="TextBox 37"/>
            <p:cNvSpPr txBox="1">
              <a:spLocks noChangeArrowheads="1"/>
            </p:cNvSpPr>
            <p:nvPr/>
          </p:nvSpPr>
          <p:spPr bwMode="auto">
            <a:xfrm>
              <a:off x="5397946" y="1714488"/>
              <a:ext cx="1798455" cy="2770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hr-HR" sz="1200" dirty="0"/>
                <a:t>SUDAČKA REFERADA</a:t>
              </a:r>
            </a:p>
          </p:txBody>
        </p:sp>
      </p:grpSp>
      <p:pic>
        <p:nvPicPr>
          <p:cNvPr id="64" name="Picture 6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97813" y="1904441"/>
            <a:ext cx="57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69251" y="5333441"/>
            <a:ext cx="57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9712373" y="3547501"/>
            <a:ext cx="2030784" cy="1384995"/>
            <a:chOff x="6143636" y="3286124"/>
            <a:chExt cx="2031397" cy="1386387"/>
          </a:xfrm>
        </p:grpSpPr>
        <p:pic>
          <p:nvPicPr>
            <p:cNvPr id="77" name="Picture 7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143636" y="3286124"/>
              <a:ext cx="72676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7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15074" y="3786190"/>
              <a:ext cx="611425" cy="53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Box 41"/>
            <p:cNvSpPr txBox="1">
              <a:spLocks noChangeArrowheads="1"/>
            </p:cNvSpPr>
            <p:nvPr/>
          </p:nvSpPr>
          <p:spPr bwMode="auto">
            <a:xfrm>
              <a:off x="6611312" y="3286124"/>
              <a:ext cx="1563721" cy="138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hr-HR" sz="1200" dirty="0"/>
                <a:t>NAREDBE</a:t>
              </a:r>
              <a:br>
                <a:rPr lang="hr-HR" sz="1200" dirty="0"/>
              </a:br>
              <a:r>
                <a:rPr lang="hr-HR" sz="1200" dirty="0"/>
                <a:t>POZIVI</a:t>
              </a:r>
              <a:br>
                <a:rPr lang="hr-HR" sz="1200" dirty="0"/>
              </a:br>
              <a:r>
                <a:rPr lang="hr-HR" sz="1200" dirty="0"/>
                <a:t>DOPISI</a:t>
              </a:r>
            </a:p>
            <a:p>
              <a:pPr algn="ctr"/>
              <a:r>
                <a:rPr lang="hr-HR" sz="1200" dirty="0"/>
                <a:t>RJEŠENJA </a:t>
              </a:r>
              <a:br>
                <a:rPr lang="hr-HR" sz="1200" dirty="0"/>
              </a:br>
              <a:r>
                <a:rPr lang="hr-HR" sz="1200" dirty="0"/>
                <a:t>PRESUDE</a:t>
              </a:r>
              <a:br>
                <a:rPr lang="hr-HR" sz="1200" dirty="0"/>
              </a:br>
              <a:r>
                <a:rPr lang="hr-HR" sz="1200" dirty="0"/>
                <a:t>PRAVOMOĆNOST</a:t>
              </a:r>
            </a:p>
            <a:p>
              <a:pPr algn="ctr"/>
              <a:r>
                <a:rPr lang="hr-HR" sz="1200" dirty="0"/>
                <a:t>SPK I PE OBRASCI</a:t>
              </a:r>
            </a:p>
          </p:txBody>
        </p:sp>
      </p:grpSp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1353" flipH="1">
            <a:off x="3787151" y="3352623"/>
            <a:ext cx="2097045" cy="41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5041164" y="3910520"/>
            <a:ext cx="1045094" cy="990661"/>
            <a:chOff x="2500534" y="3429000"/>
            <a:chExt cx="1044631" cy="991658"/>
          </a:xfrm>
        </p:grpSpPr>
        <p:pic>
          <p:nvPicPr>
            <p:cNvPr id="75" name="Picture 7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571736" y="3429000"/>
              <a:ext cx="857256" cy="770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Box 45"/>
            <p:cNvSpPr txBox="1">
              <a:spLocks noChangeArrowheads="1"/>
            </p:cNvSpPr>
            <p:nvPr/>
          </p:nvSpPr>
          <p:spPr bwMode="auto">
            <a:xfrm>
              <a:off x="2500534" y="4143380"/>
              <a:ext cx="1044631" cy="277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hr-HR" sz="1200" dirty="0"/>
                <a:t>STATISTIKE</a:t>
              </a:r>
            </a:p>
          </p:txBody>
        </p:sp>
      </p:grpSp>
      <p:pic>
        <p:nvPicPr>
          <p:cNvPr id="69" name="Picture 6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37140" y="4310558"/>
            <a:ext cx="599853" cy="66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6939016" y="2461436"/>
            <a:ext cx="1584325" cy="561975"/>
            <a:chOff x="3643306" y="2357430"/>
            <a:chExt cx="1166813" cy="562751"/>
          </a:xfrm>
        </p:grpSpPr>
        <p:pic>
          <p:nvPicPr>
            <p:cNvPr id="73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4744" y="2357430"/>
              <a:ext cx="10953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Box 50"/>
            <p:cNvSpPr txBox="1">
              <a:spLocks noChangeArrowheads="1"/>
            </p:cNvSpPr>
            <p:nvPr/>
          </p:nvSpPr>
          <p:spPr bwMode="auto">
            <a:xfrm>
              <a:off x="3643306" y="2643182"/>
              <a:ext cx="1847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hr-HR" sz="1200"/>
            </a:p>
          </p:txBody>
        </p:sp>
      </p:grpSp>
      <p:pic>
        <p:nvPicPr>
          <p:cNvPr id="71" name="Picture 7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39107" y="3937487"/>
            <a:ext cx="8493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52"/>
          <p:cNvSpPr txBox="1">
            <a:spLocks noChangeArrowheads="1"/>
          </p:cNvSpPr>
          <p:nvPr/>
        </p:nvSpPr>
        <p:spPr bwMode="auto">
          <a:xfrm>
            <a:off x="7384195" y="4619066"/>
            <a:ext cx="8304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r-HR" sz="1200" dirty="0" err="1"/>
              <a:t>eARHIVA</a:t>
            </a:r>
            <a:endParaRPr lang="hr-HR" sz="1200" dirty="0"/>
          </a:p>
        </p:txBody>
      </p: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4513490" y="1498396"/>
            <a:ext cx="7502801" cy="5093690"/>
            <a:chOff x="4714876" y="1714488"/>
            <a:chExt cx="3286148" cy="3857652"/>
          </a:xfrm>
        </p:grpSpPr>
        <p:sp>
          <p:nvSpPr>
            <p:cNvPr id="93" name="Rounded Rectangle 92"/>
            <p:cNvSpPr/>
            <p:nvPr/>
          </p:nvSpPr>
          <p:spPr>
            <a:xfrm>
              <a:off x="4714876" y="2000240"/>
              <a:ext cx="3286148" cy="35719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hr-HR"/>
            </a:p>
          </p:txBody>
        </p:sp>
        <p:sp>
          <p:nvSpPr>
            <p:cNvPr id="94" name="TextBox 37"/>
            <p:cNvSpPr txBox="1">
              <a:spLocks noChangeArrowheads="1"/>
            </p:cNvSpPr>
            <p:nvPr/>
          </p:nvSpPr>
          <p:spPr bwMode="auto">
            <a:xfrm>
              <a:off x="6185814" y="1714488"/>
              <a:ext cx="222706" cy="2097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hr-HR" sz="1200" dirty="0"/>
                <a:t>SUD</a:t>
              </a:r>
            </a:p>
          </p:txBody>
        </p:sp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326222" y="1489702"/>
            <a:ext cx="1320346" cy="5093690"/>
            <a:chOff x="4714876" y="1714488"/>
            <a:chExt cx="3286148" cy="3857652"/>
          </a:xfrm>
        </p:grpSpPr>
        <p:sp>
          <p:nvSpPr>
            <p:cNvPr id="96" name="Rounded Rectangle 95"/>
            <p:cNvSpPr/>
            <p:nvPr/>
          </p:nvSpPr>
          <p:spPr>
            <a:xfrm>
              <a:off x="4714876" y="2000240"/>
              <a:ext cx="3286148" cy="35719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hr-HR"/>
            </a:p>
          </p:txBody>
        </p:sp>
        <p:sp>
          <p:nvSpPr>
            <p:cNvPr id="97" name="TextBox 37"/>
            <p:cNvSpPr txBox="1">
              <a:spLocks noChangeArrowheads="1"/>
            </p:cNvSpPr>
            <p:nvPr/>
          </p:nvSpPr>
          <p:spPr bwMode="auto">
            <a:xfrm>
              <a:off x="5077945" y="1714488"/>
              <a:ext cx="2438469" cy="2097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hr-HR" sz="1200" dirty="0"/>
                <a:t>SUDIONICI</a:t>
              </a:r>
            </a:p>
          </p:txBody>
        </p:sp>
      </p:grpSp>
      <p:pic>
        <p:nvPicPr>
          <p:cNvPr id="98" name="Picture 9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855" y="2149356"/>
            <a:ext cx="491823" cy="88856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6063" y="3328833"/>
            <a:ext cx="491823" cy="88856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1715" y="5476316"/>
            <a:ext cx="491823" cy="888560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812890" y="4217852"/>
            <a:ext cx="261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.</a:t>
            </a:r>
          </a:p>
          <a:p>
            <a:r>
              <a:rPr lang="hr-HR" sz="2400" dirty="0"/>
              <a:t>.</a:t>
            </a:r>
          </a:p>
          <a:p>
            <a:r>
              <a:rPr lang="hr-HR" sz="2400" dirty="0"/>
              <a:t>.</a:t>
            </a:r>
          </a:p>
        </p:txBody>
      </p:sp>
      <p:grpSp>
        <p:nvGrpSpPr>
          <p:cNvPr id="102" name="Diagram group"/>
          <p:cNvGrpSpPr/>
          <p:nvPr/>
        </p:nvGrpSpPr>
        <p:grpSpPr>
          <a:xfrm>
            <a:off x="2087796" y="3003950"/>
            <a:ext cx="1799999" cy="1251901"/>
            <a:chOff x="853439" y="4398788"/>
            <a:chExt cx="1799999" cy="1251901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03" name="Group 102"/>
            <p:cNvGrpSpPr/>
            <p:nvPr/>
          </p:nvGrpSpPr>
          <p:grpSpPr>
            <a:xfrm>
              <a:off x="853439" y="4398788"/>
              <a:ext cx="1799999" cy="1251901"/>
              <a:chOff x="853439" y="4398788"/>
              <a:chExt cx="1799999" cy="1251901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853439" y="4398788"/>
                <a:ext cx="1799999" cy="1251901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5" name="Rounded Rectangle 4"/>
              <p:cNvSpPr txBox="1"/>
              <p:nvPr/>
            </p:nvSpPr>
            <p:spPr>
              <a:xfrm>
                <a:off x="890106" y="4435455"/>
                <a:ext cx="1726665" cy="117856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2400" kern="1200" dirty="0" err="1"/>
                  <a:t>ePodnesak</a:t>
                </a:r>
                <a:endParaRPr lang="hr-HR" sz="2400" kern="1200" dirty="0"/>
              </a:p>
            </p:txBody>
          </p:sp>
        </p:grpSp>
      </p:grpSp>
      <p:grpSp>
        <p:nvGrpSpPr>
          <p:cNvPr id="106" name="Diagram group"/>
          <p:cNvGrpSpPr/>
          <p:nvPr/>
        </p:nvGrpSpPr>
        <p:grpSpPr>
          <a:xfrm>
            <a:off x="2009215" y="4790018"/>
            <a:ext cx="1898664" cy="1251901"/>
            <a:chOff x="4271574" y="432715"/>
            <a:chExt cx="1564876" cy="1251901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07" name="Group 106"/>
            <p:cNvGrpSpPr/>
            <p:nvPr/>
          </p:nvGrpSpPr>
          <p:grpSpPr>
            <a:xfrm>
              <a:off x="4271574" y="432715"/>
              <a:ext cx="1564876" cy="1251901"/>
              <a:chOff x="4271574" y="432715"/>
              <a:chExt cx="1564876" cy="1251901"/>
            </a:xfrm>
          </p:grpSpPr>
          <p:sp>
            <p:nvSpPr>
              <p:cNvPr id="108" name="Rounded Rectangle 107"/>
              <p:cNvSpPr/>
              <p:nvPr/>
            </p:nvSpPr>
            <p:spPr>
              <a:xfrm>
                <a:off x="4271574" y="432715"/>
                <a:ext cx="1564876" cy="1251901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9" name="Rounded Rectangle 4"/>
              <p:cNvSpPr txBox="1"/>
              <p:nvPr/>
            </p:nvSpPr>
            <p:spPr>
              <a:xfrm>
                <a:off x="4308241" y="469382"/>
                <a:ext cx="1491542" cy="117856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2400" kern="1200" dirty="0" err="1"/>
                  <a:t>eOtprema</a:t>
                </a:r>
                <a:endParaRPr lang="hr-HR" sz="2400" kern="1200" dirty="0"/>
              </a:p>
            </p:txBody>
          </p:sp>
        </p:grpSp>
      </p:grpSp>
      <p:pic>
        <p:nvPicPr>
          <p:cNvPr id="110" name="Picture 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375" y="5128261"/>
            <a:ext cx="71618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1618269" y="2766858"/>
            <a:ext cx="759724" cy="561975"/>
            <a:chOff x="3643306" y="2357430"/>
            <a:chExt cx="1166813" cy="562751"/>
          </a:xfrm>
        </p:grpSpPr>
        <p:pic>
          <p:nvPicPr>
            <p:cNvPr id="112" name="Picture 1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4744" y="2357430"/>
              <a:ext cx="10953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" name="TextBox 50"/>
            <p:cNvSpPr txBox="1">
              <a:spLocks noChangeArrowheads="1"/>
            </p:cNvSpPr>
            <p:nvPr/>
          </p:nvSpPr>
          <p:spPr bwMode="auto">
            <a:xfrm>
              <a:off x="3643306" y="2643182"/>
              <a:ext cx="1847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hr-HR" sz="1200"/>
            </a:p>
          </p:txBody>
        </p:sp>
      </p:grp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1599441" y="1891261"/>
            <a:ext cx="2921609" cy="561975"/>
            <a:chOff x="3643306" y="2357430"/>
            <a:chExt cx="1166813" cy="562751"/>
          </a:xfrm>
        </p:grpSpPr>
        <p:pic>
          <p:nvPicPr>
            <p:cNvPr id="115" name="Picture 1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4744" y="2357430"/>
              <a:ext cx="10953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TextBox 50"/>
            <p:cNvSpPr txBox="1">
              <a:spLocks noChangeArrowheads="1"/>
            </p:cNvSpPr>
            <p:nvPr/>
          </p:nvSpPr>
          <p:spPr bwMode="auto">
            <a:xfrm>
              <a:off x="3643306" y="2643182"/>
              <a:ext cx="1847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hr-HR" sz="1200"/>
            </a:p>
          </p:txBody>
        </p:sp>
      </p:grpSp>
      <p:pic>
        <p:nvPicPr>
          <p:cNvPr id="117" name="Picture 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023" y="6157757"/>
            <a:ext cx="285094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251575"/>
            <a:ext cx="2743200" cy="365125"/>
          </a:xfrm>
        </p:spPr>
        <p:txBody>
          <a:bodyPr/>
          <a:lstStyle/>
          <a:p>
            <a:fld id="{8A234E7D-62D4-423C-8626-F48C3E33D101}" type="slidenum">
              <a:rPr lang="hr-HR" smtClean="0"/>
              <a:t>23</a:t>
            </a:fld>
            <a:endParaRPr lang="hr-HR"/>
          </a:p>
        </p:txBody>
      </p:sp>
      <p:grpSp>
        <p:nvGrpSpPr>
          <p:cNvPr id="118" name="Group 117"/>
          <p:cNvGrpSpPr/>
          <p:nvPr/>
        </p:nvGrpSpPr>
        <p:grpSpPr>
          <a:xfrm>
            <a:off x="15423" y="-19472"/>
            <a:ext cx="11506491" cy="1208556"/>
            <a:chOff x="-2798346" y="-31974"/>
            <a:chExt cx="11495490" cy="1208556"/>
          </a:xfrm>
        </p:grpSpPr>
        <p:sp>
          <p:nvSpPr>
            <p:cNvPr id="119" name="Rectangle 118"/>
            <p:cNvSpPr/>
            <p:nvPr/>
          </p:nvSpPr>
          <p:spPr>
            <a:xfrm>
              <a:off x="-2798346" y="712128"/>
              <a:ext cx="252711" cy="464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r-HR" sz="1200" b="1" dirty="0">
                  <a:latin typeface="+mj-lt"/>
                  <a:ea typeface="Segoe UI Emoji" panose="020B0502040204020203" pitchFamily="34" charset="0"/>
                  <a:cs typeface="Segoe UI Light" panose="020B0502040204020203" pitchFamily="34" charset="0"/>
                </a:rPr>
                <a:t>JCMS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223920" y="0"/>
              <a:ext cx="452536" cy="394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21" name="Picture 120"/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920" y="-31974"/>
              <a:ext cx="473224" cy="454421"/>
            </a:xfrm>
            <a:prstGeom prst="rect">
              <a:avLst/>
            </a:prstGeom>
            <a:noFill/>
          </p:spPr>
        </p:pic>
      </p:grpSp>
      <p:sp>
        <p:nvSpPr>
          <p:cNvPr id="122" name="TextBox 121"/>
          <p:cNvSpPr txBox="1"/>
          <p:nvPr/>
        </p:nvSpPr>
        <p:spPr>
          <a:xfrm>
            <a:off x="5672891" y="1938536"/>
            <a:ext cx="161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1. ZAPRIMANJE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929005" y="2783517"/>
            <a:ext cx="15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2. RJEŠAVANJE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863332" y="6171478"/>
            <a:ext cx="169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3. OTPREMANJE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979103" y="3366128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4. ARHIVIRANJE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667371" y="4761481"/>
            <a:ext cx="175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5. IZVJEŠĆIVANJE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5762" y="2988082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MUP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66896" y="4172058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ZAMP</a:t>
            </a:r>
          </a:p>
        </p:txBody>
      </p:sp>
    </p:spTree>
    <p:extLst>
      <p:ext uri="{BB962C8B-B14F-4D97-AF65-F5344CB8AC3E}">
        <p14:creationId xmlns:p14="http://schemas.microsoft.com/office/powerpoint/2010/main" val="1779456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Zahvaljujemo na pažnji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2B8-4FAA-4FF4-A77F-2099CB40DBB5}" type="slidenum">
              <a:rPr lang="hr-HR" smtClean="0"/>
              <a:t>24</a:t>
            </a:fld>
            <a:endParaRPr lang="hr-HR"/>
          </a:p>
        </p:txBody>
      </p:sp>
      <p:grpSp>
        <p:nvGrpSpPr>
          <p:cNvPr id="12" name="Group 11"/>
          <p:cNvGrpSpPr/>
          <p:nvPr/>
        </p:nvGrpSpPr>
        <p:grpSpPr>
          <a:xfrm>
            <a:off x="15423" y="-19472"/>
            <a:ext cx="11506491" cy="1208556"/>
            <a:chOff x="-2798346" y="-31974"/>
            <a:chExt cx="11495490" cy="1208556"/>
          </a:xfrm>
        </p:grpSpPr>
        <p:sp>
          <p:nvSpPr>
            <p:cNvPr id="13" name="Rectangle 12"/>
            <p:cNvSpPr/>
            <p:nvPr/>
          </p:nvSpPr>
          <p:spPr>
            <a:xfrm>
              <a:off x="-2798346" y="712128"/>
              <a:ext cx="252711" cy="464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r-HR" sz="1200" b="1" dirty="0">
                  <a:latin typeface="+mj-lt"/>
                  <a:ea typeface="Segoe UI Emoji" panose="020B0502040204020203" pitchFamily="34" charset="0"/>
                  <a:cs typeface="Segoe UI Light" panose="020B0502040204020203" pitchFamily="34" charset="0"/>
                </a:rPr>
                <a:t>JCMS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23920" y="0"/>
              <a:ext cx="452536" cy="394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5" name="Picture 1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920" y="-31974"/>
              <a:ext cx="473224" cy="454421"/>
            </a:xfrm>
            <a:prstGeom prst="rect">
              <a:avLst/>
            </a:prstGeom>
            <a:noFill/>
          </p:spPr>
        </p:pic>
      </p:grpSp>
      <p:pic>
        <p:nvPicPr>
          <p:cNvPr id="9" name="Picture 2" descr="Slikovni rezultat za questions 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537" y="2577428"/>
            <a:ext cx="5291063" cy="26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0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sustavu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Temeljen na novoj </a:t>
            </a:r>
            <a:r>
              <a:rPr lang="hr-HR" b="1" dirty="0"/>
              <a:t>tehnološkoj, zakonskoj, podatkovnoj i funkcionalnoj osnovi</a:t>
            </a:r>
          </a:p>
          <a:p>
            <a:r>
              <a:rPr lang="hr-HR" b="1" dirty="0"/>
              <a:t>Unificirani radni procesi</a:t>
            </a:r>
            <a:r>
              <a:rPr lang="hr-HR" dirty="0"/>
              <a:t> preslikani iz sudskog poslovnika i najboljih praksi</a:t>
            </a:r>
          </a:p>
          <a:p>
            <a:r>
              <a:rPr lang="hr-HR" b="1" dirty="0"/>
              <a:t>Procesno orijentiran sustav</a:t>
            </a:r>
            <a:r>
              <a:rPr lang="hr-HR" dirty="0"/>
              <a:t> koji evidentira podatke o radnjama u trenutku </a:t>
            </a:r>
            <a:r>
              <a:rPr lang="hr-HR" b="1" dirty="0"/>
              <a:t>kada</a:t>
            </a:r>
            <a:r>
              <a:rPr lang="hr-HR" dirty="0"/>
              <a:t> nastaju i </a:t>
            </a:r>
            <a:r>
              <a:rPr lang="hr-HR" b="1" dirty="0"/>
              <a:t>gdje </a:t>
            </a:r>
            <a:r>
              <a:rPr lang="hr-HR" dirty="0"/>
              <a:t>nastaju</a:t>
            </a:r>
          </a:p>
          <a:p>
            <a:r>
              <a:rPr lang="hr-HR" dirty="0"/>
              <a:t>Uveden koncept </a:t>
            </a:r>
            <a:r>
              <a:rPr lang="hr-HR" b="1" dirty="0"/>
              <a:t>elektroničkog spisa</a:t>
            </a:r>
            <a:r>
              <a:rPr lang="hr-HR" dirty="0"/>
              <a:t> sačinjenog od </a:t>
            </a:r>
            <a:r>
              <a:rPr lang="hr-HR" b="1" dirty="0"/>
              <a:t>digitalnih dokumenata</a:t>
            </a:r>
          </a:p>
          <a:p>
            <a:r>
              <a:rPr lang="hr-HR" dirty="0"/>
              <a:t>Integriran je skup alata koji pomažu u postupanju (generiranje, uređivanje, spremanje izlaznih dokumenata)</a:t>
            </a:r>
          </a:p>
          <a:p>
            <a:r>
              <a:rPr lang="hr-HR" dirty="0"/>
              <a:t>Integriran sustav poslovnog izvješćivanja (</a:t>
            </a:r>
            <a:r>
              <a:rPr lang="hr-HR" b="1" dirty="0"/>
              <a:t>BI</a:t>
            </a:r>
            <a:r>
              <a:rPr lang="hr-HR" dirty="0"/>
              <a:t>)</a:t>
            </a:r>
          </a:p>
          <a:p>
            <a:r>
              <a:rPr lang="hr-HR" dirty="0"/>
              <a:t>Integriran sustav </a:t>
            </a:r>
            <a:r>
              <a:rPr lang="hr-HR" b="1" dirty="0" err="1"/>
              <a:t>eUčenja</a:t>
            </a:r>
            <a:endParaRPr lang="hr-HR" b="1" dirty="0"/>
          </a:p>
          <a:p>
            <a:r>
              <a:rPr lang="hr-HR" dirty="0"/>
              <a:t>Primijenjene </a:t>
            </a:r>
            <a:r>
              <a:rPr lang="hr-HR" b="1" dirty="0"/>
              <a:t>barkod</a:t>
            </a:r>
            <a:r>
              <a:rPr lang="hr-HR" dirty="0"/>
              <a:t> tehnologije (1D i 2D) </a:t>
            </a:r>
          </a:p>
          <a:p>
            <a:r>
              <a:rPr lang="hr-HR" dirty="0"/>
              <a:t>Koristi se na svim prekršajnim sudovima (1800 korisnika, 850 000 predmeta)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2B8-4FAA-4FF4-A77F-2099CB40DBB5}" type="slidenum">
              <a:rPr lang="hr-HR" smtClean="0"/>
              <a:t>3</a:t>
            </a:fld>
            <a:endParaRPr lang="hr-HR" dirty="0"/>
          </a:p>
        </p:txBody>
      </p:sp>
      <p:grpSp>
        <p:nvGrpSpPr>
          <p:cNvPr id="10" name="Group 9"/>
          <p:cNvGrpSpPr/>
          <p:nvPr/>
        </p:nvGrpSpPr>
        <p:grpSpPr>
          <a:xfrm>
            <a:off x="15423" y="-19472"/>
            <a:ext cx="11506491" cy="1208556"/>
            <a:chOff x="-2798346" y="-31974"/>
            <a:chExt cx="11495490" cy="1208556"/>
          </a:xfrm>
        </p:grpSpPr>
        <p:sp>
          <p:nvSpPr>
            <p:cNvPr id="11" name="Rectangle 10"/>
            <p:cNvSpPr/>
            <p:nvPr/>
          </p:nvSpPr>
          <p:spPr>
            <a:xfrm>
              <a:off x="-2798346" y="712128"/>
              <a:ext cx="252711" cy="464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r-HR" sz="1200" b="1" dirty="0">
                  <a:latin typeface="+mj-lt"/>
                  <a:ea typeface="Segoe UI Emoji" panose="020B0502040204020203" pitchFamily="34" charset="0"/>
                  <a:cs typeface="Segoe UI Light" panose="020B0502040204020203" pitchFamily="34" charset="0"/>
                </a:rPr>
                <a:t>JCMS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23920" y="0"/>
              <a:ext cx="452536" cy="394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3" name="Picture 1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920" y="-31974"/>
              <a:ext cx="473224" cy="45442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9779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Komponente sustava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2B8-4FAA-4FF4-A77F-2099CB40DBB5}" type="slidenum">
              <a:rPr lang="hr-HR" smtClean="0"/>
              <a:t>4</a:t>
            </a:fld>
            <a:endParaRPr lang="hr-H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20389938"/>
              </p:ext>
            </p:extLst>
          </p:nvPr>
        </p:nvGraphicFramePr>
        <p:xfrm>
          <a:off x="505509" y="539086"/>
          <a:ext cx="11421686" cy="5817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5823209"/>
              </p:ext>
            </p:extLst>
          </p:nvPr>
        </p:nvGraphicFramePr>
        <p:xfrm>
          <a:off x="3168352" y="22923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5423" y="-19472"/>
            <a:ext cx="11506491" cy="1208556"/>
            <a:chOff x="-2798346" y="-31974"/>
            <a:chExt cx="11495490" cy="1208556"/>
          </a:xfrm>
        </p:grpSpPr>
        <p:sp>
          <p:nvSpPr>
            <p:cNvPr id="8" name="Rectangle 7"/>
            <p:cNvSpPr/>
            <p:nvPr/>
          </p:nvSpPr>
          <p:spPr>
            <a:xfrm>
              <a:off x="-2798346" y="712128"/>
              <a:ext cx="252711" cy="464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r-HR" sz="1200" b="1" dirty="0">
                  <a:latin typeface="+mj-lt"/>
                  <a:ea typeface="Segoe UI Emoji" panose="020B0502040204020203" pitchFamily="34" charset="0"/>
                  <a:cs typeface="Segoe UI Light" panose="020B0502040204020203" pitchFamily="34" charset="0"/>
                </a:rPr>
                <a:t>JCMS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23920" y="0"/>
              <a:ext cx="452536" cy="394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" name="Picture 9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920" y="-31974"/>
              <a:ext cx="473224" cy="45442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1502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ePodnesak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Servisno orijentirana aplikacija koja preuzima strukturirane podatke od tužitelja i upisuje ih u JCMS sustav</a:t>
            </a:r>
          </a:p>
          <a:p>
            <a:endParaRPr lang="hr-HR" dirty="0"/>
          </a:p>
          <a:p>
            <a:r>
              <a:rPr lang="hr-HR" dirty="0"/>
              <a:t>Podržane vrste elektroničkih dokumenata:</a:t>
            </a:r>
          </a:p>
          <a:p>
            <a:pPr lvl="1"/>
            <a:r>
              <a:rPr lang="hr-HR" dirty="0"/>
              <a:t>Optužni prijedlog</a:t>
            </a:r>
            <a:endParaRPr lang="hr-HR" sz="4400" dirty="0"/>
          </a:p>
          <a:p>
            <a:pPr lvl="1"/>
            <a:r>
              <a:rPr lang="hr-HR" dirty="0"/>
              <a:t>Prigovor na obvezni prekršajni nalog</a:t>
            </a:r>
            <a:endParaRPr lang="hr-HR" sz="4400" dirty="0"/>
          </a:p>
          <a:p>
            <a:pPr lvl="1"/>
            <a:r>
              <a:rPr lang="hr-HR" dirty="0"/>
              <a:t>Prigovor na prekršajni nalog obični</a:t>
            </a:r>
            <a:endParaRPr lang="hr-HR" sz="4400" dirty="0"/>
          </a:p>
          <a:p>
            <a:pPr lvl="1"/>
            <a:r>
              <a:rPr lang="hr-HR" dirty="0"/>
              <a:t>Izjava za donošenje odluke o prekršaju na temelju sporazuma</a:t>
            </a:r>
          </a:p>
          <a:p>
            <a:pPr lvl="1"/>
            <a:r>
              <a:rPr lang="hr-HR" dirty="0"/>
              <a:t> … proširivo na sve ostale vrste dokumenata</a:t>
            </a:r>
          </a:p>
          <a:p>
            <a:pPr lvl="1"/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2B8-4FAA-4FF4-A77F-2099CB40DBB5}" type="slidenum">
              <a:rPr lang="hr-HR" smtClean="0"/>
              <a:t>5</a:t>
            </a:fld>
            <a:endParaRPr lang="hr-HR"/>
          </a:p>
        </p:txBody>
      </p:sp>
      <p:grpSp>
        <p:nvGrpSpPr>
          <p:cNvPr id="13" name="Group 12"/>
          <p:cNvGrpSpPr/>
          <p:nvPr/>
        </p:nvGrpSpPr>
        <p:grpSpPr>
          <a:xfrm>
            <a:off x="15423" y="-19472"/>
            <a:ext cx="11506491" cy="1208556"/>
            <a:chOff x="-2798346" y="-31974"/>
            <a:chExt cx="11495490" cy="1208556"/>
          </a:xfrm>
        </p:grpSpPr>
        <p:sp>
          <p:nvSpPr>
            <p:cNvPr id="14" name="Rectangle 13"/>
            <p:cNvSpPr/>
            <p:nvPr/>
          </p:nvSpPr>
          <p:spPr>
            <a:xfrm>
              <a:off x="-2798346" y="712128"/>
              <a:ext cx="252711" cy="464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r-HR" sz="1200" b="1" dirty="0">
                  <a:latin typeface="+mj-lt"/>
                  <a:ea typeface="Segoe UI Emoji" panose="020B0502040204020203" pitchFamily="34" charset="0"/>
                  <a:cs typeface="Segoe UI Light" panose="020B0502040204020203" pitchFamily="34" charset="0"/>
                </a:rPr>
                <a:t>JCMS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23920" y="0"/>
              <a:ext cx="452536" cy="394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6" name="Picture 1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920" y="-31974"/>
              <a:ext cx="473224" cy="45442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4570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 podnošenja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/>
              <a:t>MUP </a:t>
            </a:r>
          </a:p>
          <a:p>
            <a:r>
              <a:rPr lang="hr-HR" dirty="0"/>
              <a:t>Priprema poruke</a:t>
            </a:r>
          </a:p>
          <a:p>
            <a:pPr lvl="1"/>
            <a:r>
              <a:rPr lang="hr-HR" dirty="0"/>
              <a:t>Kreiranje XML poruke podneska</a:t>
            </a:r>
          </a:p>
          <a:p>
            <a:pPr lvl="1"/>
            <a:r>
              <a:rPr lang="hr-HR" dirty="0"/>
              <a:t>Skeniranje i </a:t>
            </a:r>
            <a:r>
              <a:rPr lang="hr-HR" dirty="0">
                <a:hlinkClick r:id="rId2"/>
              </a:rPr>
              <a:t>prilaganje PDF dokumenta</a:t>
            </a:r>
            <a:r>
              <a:rPr lang="hr-HR" dirty="0"/>
              <a:t> </a:t>
            </a:r>
          </a:p>
          <a:p>
            <a:pPr lvl="1"/>
            <a:r>
              <a:rPr lang="hr-HR" dirty="0"/>
              <a:t>Slanje poruke servisu</a:t>
            </a:r>
          </a:p>
          <a:p>
            <a:pPr lvl="1"/>
            <a:r>
              <a:rPr lang="hr-HR" dirty="0"/>
              <a:t>Pregled predmeta po urudžbenom broju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JCMS</a:t>
            </a:r>
          </a:p>
          <a:p>
            <a:r>
              <a:rPr lang="hr-HR" dirty="0"/>
              <a:t>Primanje poruke</a:t>
            </a:r>
          </a:p>
          <a:p>
            <a:pPr lvl="1"/>
            <a:r>
              <a:rPr lang="hr-HR" dirty="0"/>
              <a:t>Identifikacija i pregled </a:t>
            </a:r>
            <a:r>
              <a:rPr lang="hr-HR" dirty="0" err="1"/>
              <a:t>ePodneska</a:t>
            </a:r>
            <a:endParaRPr lang="hr-HR" dirty="0"/>
          </a:p>
          <a:p>
            <a:pPr lvl="1"/>
            <a:r>
              <a:rPr lang="hr-HR" dirty="0"/>
              <a:t>Obrada podneska</a:t>
            </a:r>
          </a:p>
          <a:p>
            <a:pPr lvl="2"/>
            <a:r>
              <a:rPr lang="hr-HR" dirty="0"/>
              <a:t>Osnivanje predmeta</a:t>
            </a:r>
          </a:p>
          <a:p>
            <a:pPr lvl="2"/>
            <a:r>
              <a:rPr lang="hr-HR" dirty="0"/>
              <a:t>Raspoređivanje sucu</a:t>
            </a:r>
          </a:p>
          <a:p>
            <a:pPr lvl="2"/>
            <a:r>
              <a:rPr lang="hr-HR" dirty="0"/>
              <a:t>Rješavanje</a:t>
            </a:r>
          </a:p>
          <a:p>
            <a:pPr lvl="2"/>
            <a:r>
              <a:rPr lang="hr-HR" dirty="0"/>
              <a:t>…</a:t>
            </a:r>
          </a:p>
          <a:p>
            <a:pPr lvl="1"/>
            <a:r>
              <a:rPr lang="hr-HR" dirty="0"/>
              <a:t>Uvid u </a:t>
            </a:r>
            <a:r>
              <a:rPr lang="hr-HR" dirty="0" err="1"/>
              <a:t>ePredmet</a:t>
            </a: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22B8-4FAA-4FF4-A77F-2099CB40DBB5}" type="slidenum">
              <a:rPr lang="hr-HR" smtClean="0"/>
              <a:t>6</a:t>
            </a:fld>
            <a:endParaRPr lang="hr-H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67608" y="6095108"/>
            <a:ext cx="3034680" cy="1252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		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423" y="-19472"/>
            <a:ext cx="11506491" cy="1208556"/>
            <a:chOff x="-2798346" y="-31974"/>
            <a:chExt cx="11495490" cy="1208556"/>
          </a:xfrm>
        </p:grpSpPr>
        <p:sp>
          <p:nvSpPr>
            <p:cNvPr id="12" name="Rectangle 11"/>
            <p:cNvSpPr/>
            <p:nvPr/>
          </p:nvSpPr>
          <p:spPr>
            <a:xfrm>
              <a:off x="-2798346" y="712128"/>
              <a:ext cx="252711" cy="464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r-HR" sz="1200" b="1" dirty="0">
                  <a:latin typeface="+mj-lt"/>
                  <a:ea typeface="Segoe UI Emoji" panose="020B0502040204020203" pitchFamily="34" charset="0"/>
                  <a:cs typeface="Segoe UI Light" panose="020B0502040204020203" pitchFamily="34" charset="0"/>
                </a:rPr>
                <a:t>JCMS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23920" y="0"/>
              <a:ext cx="452536" cy="394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4" name="Pictur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920" y="-31974"/>
              <a:ext cx="473224" cy="454421"/>
            </a:xfrm>
            <a:prstGeom prst="rect">
              <a:avLst/>
            </a:prstGeom>
            <a:noFill/>
          </p:spPr>
        </p:pic>
      </p:grpSp>
      <p:sp>
        <p:nvSpPr>
          <p:cNvPr id="15" name="Cloud Callout 14"/>
          <p:cNvSpPr/>
          <p:nvPr/>
        </p:nvSpPr>
        <p:spPr>
          <a:xfrm>
            <a:off x="5942634" y="412833"/>
            <a:ext cx="3492786" cy="264148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Picture 2" descr="Image result for speeding ticke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04" y="850228"/>
            <a:ext cx="1152912" cy="77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489" y="1803924"/>
            <a:ext cx="1286315" cy="8304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97664" y="1348222"/>
            <a:ext cx="72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MUP</a:t>
            </a:r>
          </a:p>
        </p:txBody>
      </p:sp>
      <p:sp>
        <p:nvSpPr>
          <p:cNvPr id="19" name="Right Arrow 18"/>
          <p:cNvSpPr/>
          <p:nvPr/>
        </p:nvSpPr>
        <p:spPr>
          <a:xfrm rot="5400000">
            <a:off x="7319350" y="3652564"/>
            <a:ext cx="958007" cy="432901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8116067" y="3629085"/>
            <a:ext cx="131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XML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493" y="4922788"/>
            <a:ext cx="2235731" cy="9151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37614" y="5610830"/>
            <a:ext cx="77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JCMS</a:t>
            </a:r>
          </a:p>
        </p:txBody>
      </p:sp>
      <p:sp>
        <p:nvSpPr>
          <p:cNvPr id="25" name="Curved Down Arrow 24"/>
          <p:cNvSpPr/>
          <p:nvPr/>
        </p:nvSpPr>
        <p:spPr>
          <a:xfrm rot="15165083" flipV="1">
            <a:off x="8630400" y="2334624"/>
            <a:ext cx="3712776" cy="1133852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01142" y="4553456"/>
            <a:ext cx="255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Uvid u predmet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8887" y="4976003"/>
            <a:ext cx="3467894" cy="18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8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9525"/>
            <a:ext cx="12220575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3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4762"/>
            <a:ext cx="12211050" cy="684847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0800000">
            <a:off x="9153525" y="2619375"/>
            <a:ext cx="61912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532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4763"/>
            <a:ext cx="12211050" cy="6867525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1924050" y="2619373"/>
            <a:ext cx="647700" cy="3619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</a:t>
            </a:r>
          </a:p>
        </p:txBody>
      </p:sp>
      <p:sp>
        <p:nvSpPr>
          <p:cNvPr id="10" name="Up Arrow 9"/>
          <p:cNvSpPr/>
          <p:nvPr/>
        </p:nvSpPr>
        <p:spPr>
          <a:xfrm>
            <a:off x="3705225" y="2867022"/>
            <a:ext cx="647700" cy="3619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</a:p>
        </p:txBody>
      </p:sp>
      <p:sp>
        <p:nvSpPr>
          <p:cNvPr id="11" name="Up Arrow 10"/>
          <p:cNvSpPr/>
          <p:nvPr/>
        </p:nvSpPr>
        <p:spPr>
          <a:xfrm>
            <a:off x="10153650" y="2590796"/>
            <a:ext cx="647700" cy="3619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154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291</Words>
  <PresentationFormat>Široki zaslon</PresentationFormat>
  <Paragraphs>112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Segoe UI Emoji</vt:lpstr>
      <vt:lpstr>Segoe UI Light</vt:lpstr>
      <vt:lpstr>Office Theme</vt:lpstr>
      <vt:lpstr>  JCMS  ePodnesak </vt:lpstr>
      <vt:lpstr>Sadržaj</vt:lpstr>
      <vt:lpstr>O sustavu</vt:lpstr>
      <vt:lpstr>Komponente sustava</vt:lpstr>
      <vt:lpstr>ePodnesak</vt:lpstr>
      <vt:lpstr>Proces podnošenja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Ostali procesi</vt:lpstr>
      <vt:lpstr>Zahvaljujemo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2017-03-20T14:03:26Z</cp:lastPrinted>
  <dcterms:created xsi:type="dcterms:W3CDTF">2017-03-20T07:34:37Z</dcterms:created>
  <dcterms:modified xsi:type="dcterms:W3CDTF">2017-03-20T14:17:59Z</dcterms:modified>
</cp:coreProperties>
</file>